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4"/>
  </p:sldMasterIdLst>
  <p:notesMasterIdLst>
    <p:notesMasterId r:id="rId26"/>
  </p:notesMasterIdLst>
  <p:sldIdLst>
    <p:sldId id="256" r:id="rId5"/>
    <p:sldId id="317" r:id="rId6"/>
    <p:sldId id="318" r:id="rId7"/>
    <p:sldId id="319" r:id="rId8"/>
    <p:sldId id="320" r:id="rId9"/>
    <p:sldId id="321" r:id="rId10"/>
    <p:sldId id="322" r:id="rId11"/>
    <p:sldId id="261" r:id="rId12"/>
    <p:sldId id="333" r:id="rId13"/>
    <p:sldId id="329" r:id="rId14"/>
    <p:sldId id="332" r:id="rId15"/>
    <p:sldId id="334" r:id="rId16"/>
    <p:sldId id="323" r:id="rId17"/>
    <p:sldId id="325" r:id="rId18"/>
    <p:sldId id="314" r:id="rId19"/>
    <p:sldId id="289" r:id="rId20"/>
    <p:sldId id="327" r:id="rId21"/>
    <p:sldId id="328" r:id="rId22"/>
    <p:sldId id="315" r:id="rId23"/>
    <p:sldId id="288" r:id="rId24"/>
    <p:sldId id="331" r:id="rId25"/>
  </p:sldIdLst>
  <p:sldSz cx="9144000" cy="5143500" type="screen16x9"/>
  <p:notesSz cx="6858000" cy="9144000"/>
  <p:embeddedFontLst>
    <p:embeddedFont>
      <p:font typeface="Arv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15" userDrawn="1">
          <p15:clr>
            <a:srgbClr val="9AA0A6"/>
          </p15:clr>
        </p15:guide>
        <p15:guide id="2" pos="2160" userDrawn="1">
          <p15:clr>
            <a:srgbClr val="9AA0A6"/>
          </p15:clr>
        </p15:guide>
        <p15:guide id="3" pos="314" userDrawn="1">
          <p15:clr>
            <a:srgbClr val="747775"/>
          </p15:clr>
        </p15:guide>
        <p15:guide id="4" pos="1754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FCF0D-C118-D604-A0BB-7BA102244DC6}" v="2101" dt="2025-02-01T21:57:34.335"/>
    <p1510:client id="{2DF0075A-9BC3-95B7-8B4D-5478794FAA46}" v="675" dt="2025-02-01T14:34:53.354"/>
    <p1510:client id="{6FBA7C3D-8789-8F10-E31E-3377FAF95C8D}" v="54" dt="2025-02-01T21:16:58.691"/>
    <p1510:client id="{81208D00-FBBE-F6AD-C6E5-4BD6A239B069}" v="87" dt="2025-02-01T21:46:16.504"/>
    <p1510:client id="{99830B01-32BE-A3E4-AB03-E37221B52CA9}" v="873" dt="2025-02-01T16:00:37.013"/>
    <p1510:client id="{9FC1B604-2017-C525-7022-4C85EB841197}" v="709" dt="2025-02-01T17:55:22.448"/>
    <p1510:client id="{C7466B2B-8589-426D-A3A5-008380E7ABBD}" v="148" dt="2025-02-01T21:53:31.811"/>
    <p1510:client id="{C9A23680-7C8F-1586-A456-BC4FD14036F4}" v="140" dt="2025-02-01T21:53:51.780"/>
  </p1510:revLst>
</p1510:revInfo>
</file>

<file path=ppt/tableStyles.xml><?xml version="1.0" encoding="utf-8"?>
<a:tblStyleLst xmlns:a="http://schemas.openxmlformats.org/drawingml/2006/main" def="{F2ED4E57-0FD4-42D7-A654-DB3887CCB40A}">
  <a:tblStyle styleId="{F2ED4E57-0FD4-42D7-A654-DB3887CCB4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4DC95E1-C3CA-48D8-8C52-4A5BFA43E4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215"/>
        <p:guide pos="2160"/>
        <p:guide pos="314"/>
        <p:guide pos="175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difference between </a:t>
            </a:r>
            <a:r>
              <a:rPr lang="en-US" err="1"/>
              <a:t>carrhub</a:t>
            </a:r>
            <a:r>
              <a:rPr lang="en-US"/>
              <a:t> on are site and </a:t>
            </a:r>
            <a:r>
              <a:rPr lang="en-US" err="1"/>
              <a:t>and</a:t>
            </a:r>
            <a:r>
              <a:rPr lang="en-US"/>
              <a:t> wright state</a:t>
            </a:r>
          </a:p>
        </p:txBody>
      </p:sp>
    </p:spTree>
    <p:extLst>
      <p:ext uri="{BB962C8B-B14F-4D97-AF65-F5344CB8AC3E}">
        <p14:creationId xmlns:p14="http://schemas.microsoft.com/office/powerpoint/2010/main" val="114663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4db101c502183e22_19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4db101c502183e22_19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we work as a team who contribute to what</a:t>
            </a:r>
          </a:p>
        </p:txBody>
      </p:sp>
    </p:spTree>
    <p:extLst>
      <p:ext uri="{BB962C8B-B14F-4D97-AF65-F5344CB8AC3E}">
        <p14:creationId xmlns:p14="http://schemas.microsoft.com/office/powerpoint/2010/main" val="2802779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ed5dab4090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ed5dab4090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personal experience have your voice heard connect to this app like others will in the </a:t>
            </a:r>
            <a:r>
              <a:rPr lang="en-US" err="1"/>
              <a:t>futers</a:t>
            </a:r>
            <a:r>
              <a:rPr lang="en-US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Long term goal some change we will make</a:t>
            </a:r>
          </a:p>
        </p:txBody>
      </p:sp>
    </p:spTree>
    <p:extLst>
      <p:ext uri="{BB962C8B-B14F-4D97-AF65-F5344CB8AC3E}">
        <p14:creationId xmlns:p14="http://schemas.microsoft.com/office/powerpoint/2010/main" val="1153700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ed5dab40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ed5dab40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5653573">
            <a:off x="-519808" y="-373317"/>
            <a:ext cx="3973249" cy="3533273"/>
          </a:xfrm>
          <a:custGeom>
            <a:avLst/>
            <a:gdLst/>
            <a:ahLst/>
            <a:cxnLst/>
            <a:rect l="l" t="t" r="r" b="b"/>
            <a:pathLst>
              <a:path w="46932" h="41735" extrusionOk="0">
                <a:moveTo>
                  <a:pt x="24747" y="1"/>
                </a:moveTo>
                <a:cubicBezTo>
                  <a:pt x="24553" y="1"/>
                  <a:pt x="24359" y="2"/>
                  <a:pt x="24165" y="4"/>
                </a:cubicBezTo>
                <a:lnTo>
                  <a:pt x="22858" y="34"/>
                </a:lnTo>
                <a:cubicBezTo>
                  <a:pt x="17266" y="95"/>
                  <a:pt x="10366" y="338"/>
                  <a:pt x="6262" y="4259"/>
                </a:cubicBezTo>
                <a:cubicBezTo>
                  <a:pt x="3557" y="6903"/>
                  <a:pt x="3162" y="11888"/>
                  <a:pt x="2402" y="15384"/>
                </a:cubicBezTo>
                <a:cubicBezTo>
                  <a:pt x="1338" y="19974"/>
                  <a:pt x="639" y="24624"/>
                  <a:pt x="335" y="29305"/>
                </a:cubicBezTo>
                <a:cubicBezTo>
                  <a:pt x="1" y="35658"/>
                  <a:pt x="2949" y="38606"/>
                  <a:pt x="9089" y="39487"/>
                </a:cubicBezTo>
                <a:cubicBezTo>
                  <a:pt x="14439" y="40247"/>
                  <a:pt x="19788" y="40946"/>
                  <a:pt x="25168" y="41311"/>
                </a:cubicBezTo>
                <a:cubicBezTo>
                  <a:pt x="27398" y="41460"/>
                  <a:pt x="29745" y="41734"/>
                  <a:pt x="32062" y="41734"/>
                </a:cubicBezTo>
                <a:cubicBezTo>
                  <a:pt x="34009" y="41734"/>
                  <a:pt x="35934" y="41541"/>
                  <a:pt x="37752" y="40916"/>
                </a:cubicBezTo>
                <a:cubicBezTo>
                  <a:pt x="41795" y="39548"/>
                  <a:pt x="43497" y="35749"/>
                  <a:pt x="44196" y="31767"/>
                </a:cubicBezTo>
                <a:cubicBezTo>
                  <a:pt x="45108" y="26782"/>
                  <a:pt x="45564" y="21736"/>
                  <a:pt x="46293" y="16752"/>
                </a:cubicBezTo>
                <a:cubicBezTo>
                  <a:pt x="46932" y="12405"/>
                  <a:pt x="46628" y="7542"/>
                  <a:pt x="42768" y="4715"/>
                </a:cubicBezTo>
                <a:cubicBezTo>
                  <a:pt x="37610" y="972"/>
                  <a:pt x="30965" y="1"/>
                  <a:pt x="247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4451000"/>
            <a:ext cx="1127844" cy="692488"/>
          </a:xfrm>
          <a:custGeom>
            <a:avLst/>
            <a:gdLst/>
            <a:ahLst/>
            <a:cxnLst/>
            <a:rect l="l" t="t" r="r" b="b"/>
            <a:pathLst>
              <a:path w="25199" h="15472" extrusionOk="0">
                <a:moveTo>
                  <a:pt x="0" y="0"/>
                </a:moveTo>
                <a:lnTo>
                  <a:pt x="0" y="15471"/>
                </a:lnTo>
                <a:lnTo>
                  <a:pt x="25198" y="15471"/>
                </a:lnTo>
                <a:cubicBezTo>
                  <a:pt x="23527" y="11520"/>
                  <a:pt x="20305" y="8085"/>
                  <a:pt x="16961" y="5654"/>
                </a:cubicBezTo>
                <a:cubicBezTo>
                  <a:pt x="12888" y="2766"/>
                  <a:pt x="8146" y="912"/>
                  <a:pt x="3192" y="274"/>
                </a:cubicBezTo>
                <a:cubicBezTo>
                  <a:pt x="2128" y="122"/>
                  <a:pt x="1064" y="3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5224" y="1766815"/>
            <a:ext cx="3078828" cy="3376732"/>
          </a:xfrm>
          <a:custGeom>
            <a:avLst/>
            <a:gdLst/>
            <a:ahLst/>
            <a:cxnLst/>
            <a:rect l="l" t="t" r="r" b="b"/>
            <a:pathLst>
              <a:path w="61886" h="67874" extrusionOk="0">
                <a:moveTo>
                  <a:pt x="61430" y="0"/>
                </a:moveTo>
                <a:cubicBezTo>
                  <a:pt x="58329" y="91"/>
                  <a:pt x="55259" y="1246"/>
                  <a:pt x="52189" y="2158"/>
                </a:cubicBezTo>
                <a:cubicBezTo>
                  <a:pt x="48420" y="3283"/>
                  <a:pt x="44651" y="4468"/>
                  <a:pt x="40882" y="5684"/>
                </a:cubicBezTo>
                <a:cubicBezTo>
                  <a:pt x="33314" y="8146"/>
                  <a:pt x="25776" y="10760"/>
                  <a:pt x="18237" y="13587"/>
                </a:cubicBezTo>
                <a:cubicBezTo>
                  <a:pt x="17356" y="13921"/>
                  <a:pt x="16475" y="14256"/>
                  <a:pt x="15563" y="14590"/>
                </a:cubicBezTo>
                <a:cubicBezTo>
                  <a:pt x="11429" y="16171"/>
                  <a:pt x="6718" y="18572"/>
                  <a:pt x="4894" y="25654"/>
                </a:cubicBezTo>
                <a:cubicBezTo>
                  <a:pt x="3526" y="30943"/>
                  <a:pt x="4225" y="37174"/>
                  <a:pt x="4134" y="43071"/>
                </a:cubicBezTo>
                <a:cubicBezTo>
                  <a:pt x="3952" y="51673"/>
                  <a:pt x="1976" y="59819"/>
                  <a:pt x="0" y="67873"/>
                </a:cubicBezTo>
                <a:lnTo>
                  <a:pt x="61886" y="67873"/>
                </a:lnTo>
                <a:lnTo>
                  <a:pt x="618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2" y="4324728"/>
            <a:ext cx="1902417" cy="734293"/>
            <a:chOff x="12" y="4324728"/>
            <a:chExt cx="1902417" cy="734293"/>
          </a:xfrm>
        </p:grpSpPr>
        <p:sp>
          <p:nvSpPr>
            <p:cNvPr id="13" name="Google Shape;13;p2"/>
            <p:cNvSpPr/>
            <p:nvPr/>
          </p:nvSpPr>
          <p:spPr>
            <a:xfrm>
              <a:off x="12" y="4629971"/>
              <a:ext cx="1741182" cy="429050"/>
            </a:xfrm>
            <a:custGeom>
              <a:avLst/>
              <a:gdLst/>
              <a:ahLst/>
              <a:cxnLst/>
              <a:rect l="l" t="t" r="r" b="b"/>
              <a:pathLst>
                <a:path w="45302" h="11163" extrusionOk="0">
                  <a:moveTo>
                    <a:pt x="45033" y="1"/>
                  </a:moveTo>
                  <a:cubicBezTo>
                    <a:pt x="45018" y="1"/>
                    <a:pt x="45002" y="3"/>
                    <a:pt x="44986" y="8"/>
                  </a:cubicBezTo>
                  <a:lnTo>
                    <a:pt x="23709" y="3594"/>
                  </a:lnTo>
                  <a:cubicBezTo>
                    <a:pt x="16627" y="4780"/>
                    <a:pt x="9545" y="6026"/>
                    <a:pt x="2432" y="7151"/>
                  </a:cubicBezTo>
                  <a:cubicBezTo>
                    <a:pt x="1642" y="7303"/>
                    <a:pt x="821" y="7424"/>
                    <a:pt x="0" y="7546"/>
                  </a:cubicBezTo>
                  <a:lnTo>
                    <a:pt x="0" y="7911"/>
                  </a:lnTo>
                  <a:lnTo>
                    <a:pt x="1034" y="7789"/>
                  </a:lnTo>
                  <a:cubicBezTo>
                    <a:pt x="4590" y="7242"/>
                    <a:pt x="8146" y="6604"/>
                    <a:pt x="11703" y="5996"/>
                  </a:cubicBezTo>
                  <a:lnTo>
                    <a:pt x="33040" y="2409"/>
                  </a:lnTo>
                  <a:lnTo>
                    <a:pt x="39667" y="1284"/>
                  </a:lnTo>
                  <a:lnTo>
                    <a:pt x="21824" y="5570"/>
                  </a:lnTo>
                  <a:lnTo>
                    <a:pt x="0" y="10768"/>
                  </a:lnTo>
                  <a:lnTo>
                    <a:pt x="0" y="11163"/>
                  </a:lnTo>
                  <a:lnTo>
                    <a:pt x="9028" y="9005"/>
                  </a:lnTo>
                  <a:lnTo>
                    <a:pt x="32068" y="3473"/>
                  </a:lnTo>
                  <a:lnTo>
                    <a:pt x="45077" y="342"/>
                  </a:lnTo>
                  <a:cubicBezTo>
                    <a:pt x="45302" y="314"/>
                    <a:pt x="45215" y="1"/>
                    <a:pt x="450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2" y="4324728"/>
              <a:ext cx="1902417" cy="486318"/>
            </a:xfrm>
            <a:custGeom>
              <a:avLst/>
              <a:gdLst/>
              <a:ahLst/>
              <a:cxnLst/>
              <a:rect l="l" t="t" r="r" b="b"/>
              <a:pathLst>
                <a:path w="49497" h="12653" extrusionOk="0">
                  <a:moveTo>
                    <a:pt x="49234" y="1"/>
                  </a:moveTo>
                  <a:cubicBezTo>
                    <a:pt x="49217" y="1"/>
                    <a:pt x="49199" y="3"/>
                    <a:pt x="49181" y="8"/>
                  </a:cubicBezTo>
                  <a:lnTo>
                    <a:pt x="26809" y="3807"/>
                  </a:lnTo>
                  <a:lnTo>
                    <a:pt x="15563" y="5692"/>
                  </a:lnTo>
                  <a:cubicBezTo>
                    <a:pt x="11885" y="6330"/>
                    <a:pt x="8207" y="6968"/>
                    <a:pt x="4529" y="7546"/>
                  </a:cubicBezTo>
                  <a:cubicBezTo>
                    <a:pt x="3010" y="7789"/>
                    <a:pt x="1490" y="7971"/>
                    <a:pt x="0" y="8123"/>
                  </a:cubicBezTo>
                  <a:lnTo>
                    <a:pt x="0" y="8488"/>
                  </a:lnTo>
                  <a:cubicBezTo>
                    <a:pt x="973" y="8366"/>
                    <a:pt x="1976" y="8275"/>
                    <a:pt x="2979" y="8123"/>
                  </a:cubicBezTo>
                  <a:cubicBezTo>
                    <a:pt x="6718" y="7606"/>
                    <a:pt x="10426" y="6938"/>
                    <a:pt x="14134" y="6299"/>
                  </a:cubicBezTo>
                  <a:lnTo>
                    <a:pt x="36658" y="2500"/>
                  </a:lnTo>
                  <a:lnTo>
                    <a:pt x="46293" y="889"/>
                  </a:lnTo>
                  <a:lnTo>
                    <a:pt x="46293" y="889"/>
                  </a:lnTo>
                  <a:cubicBezTo>
                    <a:pt x="39697" y="2865"/>
                    <a:pt x="33071" y="4719"/>
                    <a:pt x="26384" y="6391"/>
                  </a:cubicBezTo>
                  <a:cubicBezTo>
                    <a:pt x="18785" y="8336"/>
                    <a:pt x="11156" y="10038"/>
                    <a:pt x="3435" y="11588"/>
                  </a:cubicBezTo>
                  <a:cubicBezTo>
                    <a:pt x="2310" y="11801"/>
                    <a:pt x="1155" y="12014"/>
                    <a:pt x="0" y="12257"/>
                  </a:cubicBezTo>
                  <a:lnTo>
                    <a:pt x="0" y="12652"/>
                  </a:lnTo>
                  <a:cubicBezTo>
                    <a:pt x="4590" y="11771"/>
                    <a:pt x="9149" y="10828"/>
                    <a:pt x="13739" y="9825"/>
                  </a:cubicBezTo>
                  <a:cubicBezTo>
                    <a:pt x="21399" y="8123"/>
                    <a:pt x="28998" y="6239"/>
                    <a:pt x="36566" y="4141"/>
                  </a:cubicBezTo>
                  <a:cubicBezTo>
                    <a:pt x="40822" y="2956"/>
                    <a:pt x="45077" y="1679"/>
                    <a:pt x="49272" y="372"/>
                  </a:cubicBezTo>
                  <a:cubicBezTo>
                    <a:pt x="49496" y="316"/>
                    <a:pt x="49436" y="1"/>
                    <a:pt x="49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rot="10800000" flipH="1">
            <a:off x="-263635" y="-256325"/>
            <a:ext cx="2830015" cy="1730451"/>
          </a:xfrm>
          <a:custGeom>
            <a:avLst/>
            <a:gdLst/>
            <a:ahLst/>
            <a:cxnLst/>
            <a:rect l="l" t="t" r="r" b="b"/>
            <a:pathLst>
              <a:path w="88087" h="53862" extrusionOk="0">
                <a:moveTo>
                  <a:pt x="7265" y="0"/>
                </a:moveTo>
                <a:cubicBezTo>
                  <a:pt x="7234" y="4013"/>
                  <a:pt x="9180" y="8238"/>
                  <a:pt x="12766" y="11885"/>
                </a:cubicBezTo>
                <a:cubicBezTo>
                  <a:pt x="16687" y="15897"/>
                  <a:pt x="21885" y="18815"/>
                  <a:pt x="28268" y="20517"/>
                </a:cubicBezTo>
                <a:cubicBezTo>
                  <a:pt x="32783" y="21723"/>
                  <a:pt x="37861" y="22344"/>
                  <a:pt x="43392" y="22344"/>
                </a:cubicBezTo>
                <a:cubicBezTo>
                  <a:pt x="44415" y="22344"/>
                  <a:pt x="45453" y="22323"/>
                  <a:pt x="46505" y="22280"/>
                </a:cubicBezTo>
                <a:cubicBezTo>
                  <a:pt x="51034" y="22098"/>
                  <a:pt x="55655" y="21612"/>
                  <a:pt x="60092" y="21125"/>
                </a:cubicBezTo>
                <a:cubicBezTo>
                  <a:pt x="65707" y="20527"/>
                  <a:pt x="71462" y="19911"/>
                  <a:pt x="77198" y="19911"/>
                </a:cubicBezTo>
                <a:cubicBezTo>
                  <a:pt x="79038" y="19911"/>
                  <a:pt x="80876" y="19975"/>
                  <a:pt x="82707" y="20122"/>
                </a:cubicBezTo>
                <a:cubicBezTo>
                  <a:pt x="84287" y="20244"/>
                  <a:pt x="86324" y="20821"/>
                  <a:pt x="87327" y="22007"/>
                </a:cubicBezTo>
                <a:cubicBezTo>
                  <a:pt x="87752" y="22493"/>
                  <a:pt x="87965" y="23131"/>
                  <a:pt x="87904" y="23770"/>
                </a:cubicBezTo>
                <a:cubicBezTo>
                  <a:pt x="87813" y="24894"/>
                  <a:pt x="86962" y="25897"/>
                  <a:pt x="85290" y="26809"/>
                </a:cubicBezTo>
                <a:cubicBezTo>
                  <a:pt x="79980" y="29767"/>
                  <a:pt x="73990" y="30678"/>
                  <a:pt x="68380" y="30678"/>
                </a:cubicBezTo>
                <a:cubicBezTo>
                  <a:pt x="64132" y="30678"/>
                  <a:pt x="60102" y="30156"/>
                  <a:pt x="56749" y="29606"/>
                </a:cubicBezTo>
                <a:cubicBezTo>
                  <a:pt x="54317" y="29180"/>
                  <a:pt x="51794" y="28694"/>
                  <a:pt x="49363" y="28207"/>
                </a:cubicBezTo>
                <a:cubicBezTo>
                  <a:pt x="43137" y="26995"/>
                  <a:pt x="36696" y="25710"/>
                  <a:pt x="30273" y="25710"/>
                </a:cubicBezTo>
                <a:cubicBezTo>
                  <a:pt x="29452" y="25710"/>
                  <a:pt x="28632" y="25731"/>
                  <a:pt x="27812" y="25776"/>
                </a:cubicBezTo>
                <a:cubicBezTo>
                  <a:pt x="23891" y="25958"/>
                  <a:pt x="20031" y="26688"/>
                  <a:pt x="16323" y="27904"/>
                </a:cubicBezTo>
                <a:cubicBezTo>
                  <a:pt x="13708" y="28755"/>
                  <a:pt x="9331" y="30761"/>
                  <a:pt x="9058" y="34651"/>
                </a:cubicBezTo>
                <a:cubicBezTo>
                  <a:pt x="8967" y="36050"/>
                  <a:pt x="9544" y="37296"/>
                  <a:pt x="10547" y="37873"/>
                </a:cubicBezTo>
                <a:cubicBezTo>
                  <a:pt x="10997" y="38139"/>
                  <a:pt x="11529" y="38267"/>
                  <a:pt x="12181" y="38267"/>
                </a:cubicBezTo>
                <a:cubicBezTo>
                  <a:pt x="12498" y="38267"/>
                  <a:pt x="12844" y="38237"/>
                  <a:pt x="13222" y="38177"/>
                </a:cubicBezTo>
                <a:cubicBezTo>
                  <a:pt x="15563" y="37782"/>
                  <a:pt x="17690" y="36566"/>
                  <a:pt x="19757" y="35381"/>
                </a:cubicBezTo>
                <a:cubicBezTo>
                  <a:pt x="22296" y="33922"/>
                  <a:pt x="24695" y="32547"/>
                  <a:pt x="27437" y="32547"/>
                </a:cubicBezTo>
                <a:cubicBezTo>
                  <a:pt x="27551" y="32547"/>
                  <a:pt x="27666" y="32549"/>
                  <a:pt x="27782" y="32554"/>
                </a:cubicBezTo>
                <a:cubicBezTo>
                  <a:pt x="28602" y="32584"/>
                  <a:pt x="29697" y="32797"/>
                  <a:pt x="30305" y="33588"/>
                </a:cubicBezTo>
                <a:cubicBezTo>
                  <a:pt x="30669" y="34104"/>
                  <a:pt x="30791" y="34773"/>
                  <a:pt x="30578" y="35411"/>
                </a:cubicBezTo>
                <a:cubicBezTo>
                  <a:pt x="30274" y="36354"/>
                  <a:pt x="29575" y="37144"/>
                  <a:pt x="28633" y="37539"/>
                </a:cubicBezTo>
                <a:cubicBezTo>
                  <a:pt x="27933" y="37809"/>
                  <a:pt x="27200" y="37897"/>
                  <a:pt x="26455" y="37897"/>
                </a:cubicBezTo>
                <a:cubicBezTo>
                  <a:pt x="25777" y="37897"/>
                  <a:pt x="25089" y="37824"/>
                  <a:pt x="24408" y="37752"/>
                </a:cubicBezTo>
                <a:lnTo>
                  <a:pt x="23648" y="37661"/>
                </a:lnTo>
                <a:cubicBezTo>
                  <a:pt x="22982" y="37599"/>
                  <a:pt x="22314" y="37568"/>
                  <a:pt x="21646" y="37568"/>
                </a:cubicBezTo>
                <a:cubicBezTo>
                  <a:pt x="13783" y="37568"/>
                  <a:pt x="5965" y="41781"/>
                  <a:pt x="1763" y="48421"/>
                </a:cubicBezTo>
                <a:cubicBezTo>
                  <a:pt x="365" y="50609"/>
                  <a:pt x="30" y="52433"/>
                  <a:pt x="730" y="53861"/>
                </a:cubicBezTo>
                <a:lnTo>
                  <a:pt x="851" y="53770"/>
                </a:lnTo>
                <a:cubicBezTo>
                  <a:pt x="0" y="52038"/>
                  <a:pt x="942" y="49910"/>
                  <a:pt x="1854" y="48451"/>
                </a:cubicBezTo>
                <a:cubicBezTo>
                  <a:pt x="6054" y="41842"/>
                  <a:pt x="13815" y="37659"/>
                  <a:pt x="21642" y="37659"/>
                </a:cubicBezTo>
                <a:cubicBezTo>
                  <a:pt x="22311" y="37659"/>
                  <a:pt x="22980" y="37689"/>
                  <a:pt x="23648" y="37752"/>
                </a:cubicBezTo>
                <a:lnTo>
                  <a:pt x="24408" y="37843"/>
                </a:lnTo>
                <a:cubicBezTo>
                  <a:pt x="25089" y="37915"/>
                  <a:pt x="25784" y="37988"/>
                  <a:pt x="26473" y="37988"/>
                </a:cubicBezTo>
                <a:cubicBezTo>
                  <a:pt x="27229" y="37988"/>
                  <a:pt x="27978" y="37901"/>
                  <a:pt x="28694" y="37630"/>
                </a:cubicBezTo>
                <a:cubicBezTo>
                  <a:pt x="29666" y="37205"/>
                  <a:pt x="30396" y="36384"/>
                  <a:pt x="30700" y="35381"/>
                </a:cubicBezTo>
                <a:cubicBezTo>
                  <a:pt x="30912" y="34743"/>
                  <a:pt x="30821" y="34043"/>
                  <a:pt x="30426" y="33496"/>
                </a:cubicBezTo>
                <a:cubicBezTo>
                  <a:pt x="29788" y="32645"/>
                  <a:pt x="28663" y="32432"/>
                  <a:pt x="27812" y="32402"/>
                </a:cubicBezTo>
                <a:cubicBezTo>
                  <a:pt x="27741" y="32401"/>
                  <a:pt x="27669" y="32400"/>
                  <a:pt x="27598" y="32400"/>
                </a:cubicBezTo>
                <a:cubicBezTo>
                  <a:pt x="26241" y="32400"/>
                  <a:pt x="24890" y="32674"/>
                  <a:pt x="23648" y="33223"/>
                </a:cubicBezTo>
                <a:cubicBezTo>
                  <a:pt x="22280" y="33800"/>
                  <a:pt x="20973" y="34499"/>
                  <a:pt x="19727" y="35259"/>
                </a:cubicBezTo>
                <a:cubicBezTo>
                  <a:pt x="17660" y="36414"/>
                  <a:pt x="15532" y="37630"/>
                  <a:pt x="13222" y="38025"/>
                </a:cubicBezTo>
                <a:cubicBezTo>
                  <a:pt x="12857" y="38086"/>
                  <a:pt x="12520" y="38116"/>
                  <a:pt x="12207" y="38116"/>
                </a:cubicBezTo>
                <a:cubicBezTo>
                  <a:pt x="11581" y="38116"/>
                  <a:pt x="11054" y="37995"/>
                  <a:pt x="10608" y="37752"/>
                </a:cubicBezTo>
                <a:cubicBezTo>
                  <a:pt x="9666" y="37205"/>
                  <a:pt x="9119" y="35989"/>
                  <a:pt x="9210" y="34621"/>
                </a:cubicBezTo>
                <a:cubicBezTo>
                  <a:pt x="9453" y="30822"/>
                  <a:pt x="13800" y="28846"/>
                  <a:pt x="16383" y="27995"/>
                </a:cubicBezTo>
                <a:cubicBezTo>
                  <a:pt x="20061" y="26779"/>
                  <a:pt x="23921" y="26049"/>
                  <a:pt x="27812" y="25867"/>
                </a:cubicBezTo>
                <a:cubicBezTo>
                  <a:pt x="28591" y="25828"/>
                  <a:pt x="29371" y="25809"/>
                  <a:pt x="30150" y="25809"/>
                </a:cubicBezTo>
                <a:cubicBezTo>
                  <a:pt x="36608" y="25809"/>
                  <a:pt x="43070" y="27078"/>
                  <a:pt x="49363" y="28299"/>
                </a:cubicBezTo>
                <a:cubicBezTo>
                  <a:pt x="51764" y="28785"/>
                  <a:pt x="54287" y="29271"/>
                  <a:pt x="56749" y="29697"/>
                </a:cubicBezTo>
                <a:cubicBezTo>
                  <a:pt x="60128" y="30249"/>
                  <a:pt x="64189" y="30778"/>
                  <a:pt x="68465" y="30778"/>
                </a:cubicBezTo>
                <a:cubicBezTo>
                  <a:pt x="74075" y="30778"/>
                  <a:pt x="80056" y="29867"/>
                  <a:pt x="85351" y="26900"/>
                </a:cubicBezTo>
                <a:cubicBezTo>
                  <a:pt x="87023" y="25928"/>
                  <a:pt x="87904" y="24925"/>
                  <a:pt x="87996" y="23770"/>
                </a:cubicBezTo>
                <a:cubicBezTo>
                  <a:pt x="88087" y="23101"/>
                  <a:pt x="87844" y="22432"/>
                  <a:pt x="87388" y="21916"/>
                </a:cubicBezTo>
                <a:cubicBezTo>
                  <a:pt x="86385" y="20700"/>
                  <a:pt x="84287" y="20153"/>
                  <a:pt x="82707" y="20001"/>
                </a:cubicBezTo>
                <a:cubicBezTo>
                  <a:pt x="80868" y="19853"/>
                  <a:pt x="79025" y="19790"/>
                  <a:pt x="77180" y="19790"/>
                </a:cubicBezTo>
                <a:cubicBezTo>
                  <a:pt x="71432" y="19790"/>
                  <a:pt x="65677" y="20405"/>
                  <a:pt x="60062" y="21004"/>
                </a:cubicBezTo>
                <a:cubicBezTo>
                  <a:pt x="55624" y="21490"/>
                  <a:pt x="51034" y="21976"/>
                  <a:pt x="46475" y="22159"/>
                </a:cubicBezTo>
                <a:cubicBezTo>
                  <a:pt x="45422" y="22201"/>
                  <a:pt x="44385" y="22223"/>
                  <a:pt x="43364" y="22223"/>
                </a:cubicBezTo>
                <a:cubicBezTo>
                  <a:pt x="37840" y="22223"/>
                  <a:pt x="32788" y="21602"/>
                  <a:pt x="28298" y="20396"/>
                </a:cubicBezTo>
                <a:cubicBezTo>
                  <a:pt x="21946" y="18694"/>
                  <a:pt x="16748" y="15806"/>
                  <a:pt x="12827" y="11794"/>
                </a:cubicBezTo>
                <a:cubicBezTo>
                  <a:pt x="9301" y="8177"/>
                  <a:pt x="7356" y="3982"/>
                  <a:pt x="735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38600" y="1053555"/>
            <a:ext cx="4954500" cy="2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latin typeface="Graduate"/>
                <a:ea typeface="Graduate"/>
                <a:cs typeface="Graduate"/>
                <a:sym typeface="Graduat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38600" y="3769228"/>
            <a:ext cx="4483200" cy="3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rvo"/>
                <a:ea typeface="Arvo"/>
                <a:cs typeface="Arvo"/>
                <a:sym typeface="Ar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7827445" y="911126"/>
            <a:ext cx="756895" cy="1293046"/>
            <a:chOff x="1077025" y="2250325"/>
            <a:chExt cx="333625" cy="569950"/>
          </a:xfrm>
        </p:grpSpPr>
        <p:sp>
          <p:nvSpPr>
            <p:cNvPr id="19" name="Google Shape;19;p2"/>
            <p:cNvSpPr/>
            <p:nvPr/>
          </p:nvSpPr>
          <p:spPr>
            <a:xfrm>
              <a:off x="1284475" y="2435725"/>
              <a:ext cx="22825" cy="11425"/>
            </a:xfrm>
            <a:custGeom>
              <a:avLst/>
              <a:gdLst/>
              <a:ahLst/>
              <a:cxnLst/>
              <a:rect l="l" t="t" r="r" b="b"/>
              <a:pathLst>
                <a:path w="913" h="457" extrusionOk="0">
                  <a:moveTo>
                    <a:pt x="214" y="1"/>
                  </a:moveTo>
                  <a:cubicBezTo>
                    <a:pt x="153" y="1"/>
                    <a:pt x="122" y="31"/>
                    <a:pt x="62" y="62"/>
                  </a:cubicBezTo>
                  <a:cubicBezTo>
                    <a:pt x="31" y="123"/>
                    <a:pt x="1" y="153"/>
                    <a:pt x="1" y="214"/>
                  </a:cubicBezTo>
                  <a:cubicBezTo>
                    <a:pt x="1" y="275"/>
                    <a:pt x="31" y="335"/>
                    <a:pt x="62" y="366"/>
                  </a:cubicBezTo>
                  <a:cubicBezTo>
                    <a:pt x="122" y="396"/>
                    <a:pt x="153" y="426"/>
                    <a:pt x="214" y="426"/>
                  </a:cubicBezTo>
                  <a:lnTo>
                    <a:pt x="214" y="457"/>
                  </a:lnTo>
                  <a:lnTo>
                    <a:pt x="670" y="457"/>
                  </a:lnTo>
                  <a:cubicBezTo>
                    <a:pt x="791" y="457"/>
                    <a:pt x="913" y="366"/>
                    <a:pt x="913" y="244"/>
                  </a:cubicBezTo>
                  <a:cubicBezTo>
                    <a:pt x="913" y="153"/>
                    <a:pt x="882" y="92"/>
                    <a:pt x="852" y="62"/>
                  </a:cubicBezTo>
                  <a:cubicBezTo>
                    <a:pt x="791" y="1"/>
                    <a:pt x="73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331600" y="2491200"/>
              <a:ext cx="18250" cy="13700"/>
            </a:xfrm>
            <a:custGeom>
              <a:avLst/>
              <a:gdLst/>
              <a:ahLst/>
              <a:cxnLst/>
              <a:rect l="l" t="t" r="r" b="b"/>
              <a:pathLst>
                <a:path w="730" h="548" extrusionOk="0">
                  <a:moveTo>
                    <a:pt x="365" y="1"/>
                  </a:moveTo>
                  <a:cubicBezTo>
                    <a:pt x="0" y="1"/>
                    <a:pt x="0" y="548"/>
                    <a:pt x="365" y="548"/>
                  </a:cubicBezTo>
                  <a:cubicBezTo>
                    <a:pt x="730" y="548"/>
                    <a:pt x="730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4200" y="2518575"/>
              <a:ext cx="19025" cy="14025"/>
            </a:xfrm>
            <a:custGeom>
              <a:avLst/>
              <a:gdLst/>
              <a:ahLst/>
              <a:cxnLst/>
              <a:rect l="l" t="t" r="r" b="b"/>
              <a:pathLst>
                <a:path w="761" h="561" extrusionOk="0">
                  <a:moveTo>
                    <a:pt x="183" y="0"/>
                  </a:moveTo>
                  <a:lnTo>
                    <a:pt x="122" y="30"/>
                  </a:lnTo>
                  <a:cubicBezTo>
                    <a:pt x="92" y="30"/>
                    <a:pt x="92" y="61"/>
                    <a:pt x="62" y="91"/>
                  </a:cubicBezTo>
                  <a:cubicBezTo>
                    <a:pt x="31" y="122"/>
                    <a:pt x="31" y="122"/>
                    <a:pt x="31" y="152"/>
                  </a:cubicBezTo>
                  <a:cubicBezTo>
                    <a:pt x="1" y="182"/>
                    <a:pt x="1" y="213"/>
                    <a:pt x="1" y="243"/>
                  </a:cubicBezTo>
                  <a:lnTo>
                    <a:pt x="1" y="334"/>
                  </a:lnTo>
                  <a:lnTo>
                    <a:pt x="31" y="395"/>
                  </a:lnTo>
                  <a:cubicBezTo>
                    <a:pt x="31" y="426"/>
                    <a:pt x="62" y="456"/>
                    <a:pt x="92" y="456"/>
                  </a:cubicBezTo>
                  <a:cubicBezTo>
                    <a:pt x="122" y="486"/>
                    <a:pt x="153" y="517"/>
                    <a:pt x="183" y="517"/>
                  </a:cubicBezTo>
                  <a:lnTo>
                    <a:pt x="183" y="547"/>
                  </a:lnTo>
                  <a:lnTo>
                    <a:pt x="487" y="547"/>
                  </a:lnTo>
                  <a:cubicBezTo>
                    <a:pt x="497" y="557"/>
                    <a:pt x="508" y="561"/>
                    <a:pt x="518" y="561"/>
                  </a:cubicBezTo>
                  <a:cubicBezTo>
                    <a:pt x="538" y="561"/>
                    <a:pt x="558" y="547"/>
                    <a:pt x="578" y="547"/>
                  </a:cubicBezTo>
                  <a:cubicBezTo>
                    <a:pt x="670" y="517"/>
                    <a:pt x="700" y="456"/>
                    <a:pt x="730" y="395"/>
                  </a:cubicBezTo>
                  <a:cubicBezTo>
                    <a:pt x="761" y="365"/>
                    <a:pt x="761" y="304"/>
                    <a:pt x="761" y="274"/>
                  </a:cubicBezTo>
                  <a:lnTo>
                    <a:pt x="761" y="213"/>
                  </a:lnTo>
                  <a:cubicBezTo>
                    <a:pt x="761" y="152"/>
                    <a:pt x="730" y="122"/>
                    <a:pt x="700" y="91"/>
                  </a:cubicBezTo>
                  <a:lnTo>
                    <a:pt x="639" y="30"/>
                  </a:lnTo>
                  <a:cubicBezTo>
                    <a:pt x="578" y="0"/>
                    <a:pt x="548" y="0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339950" y="2542125"/>
              <a:ext cx="14475" cy="19025"/>
            </a:xfrm>
            <a:custGeom>
              <a:avLst/>
              <a:gdLst/>
              <a:ahLst/>
              <a:cxnLst/>
              <a:rect l="l" t="t" r="r" b="b"/>
              <a:pathLst>
                <a:path w="579" h="761" extrusionOk="0">
                  <a:moveTo>
                    <a:pt x="214" y="0"/>
                  </a:moveTo>
                  <a:cubicBezTo>
                    <a:pt x="183" y="0"/>
                    <a:pt x="122" y="31"/>
                    <a:pt x="92" y="61"/>
                  </a:cubicBezTo>
                  <a:lnTo>
                    <a:pt x="62" y="122"/>
                  </a:lnTo>
                  <a:cubicBezTo>
                    <a:pt x="31" y="152"/>
                    <a:pt x="31" y="213"/>
                    <a:pt x="31" y="244"/>
                  </a:cubicBezTo>
                  <a:lnTo>
                    <a:pt x="1" y="244"/>
                  </a:lnTo>
                  <a:lnTo>
                    <a:pt x="1" y="487"/>
                  </a:lnTo>
                  <a:cubicBezTo>
                    <a:pt x="1" y="517"/>
                    <a:pt x="1" y="547"/>
                    <a:pt x="31" y="578"/>
                  </a:cubicBezTo>
                  <a:cubicBezTo>
                    <a:pt x="62" y="669"/>
                    <a:pt x="92" y="699"/>
                    <a:pt x="183" y="730"/>
                  </a:cubicBezTo>
                  <a:cubicBezTo>
                    <a:pt x="214" y="760"/>
                    <a:pt x="244" y="760"/>
                    <a:pt x="274" y="760"/>
                  </a:cubicBezTo>
                  <a:lnTo>
                    <a:pt x="366" y="760"/>
                  </a:lnTo>
                  <a:cubicBezTo>
                    <a:pt x="396" y="760"/>
                    <a:pt x="457" y="730"/>
                    <a:pt x="487" y="699"/>
                  </a:cubicBezTo>
                  <a:lnTo>
                    <a:pt x="517" y="639"/>
                  </a:lnTo>
                  <a:cubicBezTo>
                    <a:pt x="548" y="578"/>
                    <a:pt x="578" y="547"/>
                    <a:pt x="578" y="487"/>
                  </a:cubicBezTo>
                  <a:lnTo>
                    <a:pt x="578" y="274"/>
                  </a:lnTo>
                  <a:cubicBezTo>
                    <a:pt x="578" y="244"/>
                    <a:pt x="548" y="183"/>
                    <a:pt x="548" y="152"/>
                  </a:cubicBezTo>
                  <a:cubicBezTo>
                    <a:pt x="517" y="92"/>
                    <a:pt x="457" y="31"/>
                    <a:pt x="396" y="31"/>
                  </a:cubicBezTo>
                  <a:cubicBezTo>
                    <a:pt x="366" y="0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258650" y="2578600"/>
              <a:ext cx="23575" cy="18825"/>
            </a:xfrm>
            <a:custGeom>
              <a:avLst/>
              <a:gdLst/>
              <a:ahLst/>
              <a:cxnLst/>
              <a:rect l="l" t="t" r="r" b="b"/>
              <a:pathLst>
                <a:path w="943" h="753" extrusionOk="0">
                  <a:moveTo>
                    <a:pt x="274" y="0"/>
                  </a:moveTo>
                  <a:cubicBezTo>
                    <a:pt x="213" y="31"/>
                    <a:pt x="152" y="61"/>
                    <a:pt x="92" y="122"/>
                  </a:cubicBezTo>
                  <a:lnTo>
                    <a:pt x="31" y="183"/>
                  </a:lnTo>
                  <a:cubicBezTo>
                    <a:pt x="0" y="243"/>
                    <a:pt x="0" y="304"/>
                    <a:pt x="0" y="365"/>
                  </a:cubicBezTo>
                  <a:cubicBezTo>
                    <a:pt x="0" y="426"/>
                    <a:pt x="0" y="487"/>
                    <a:pt x="31" y="517"/>
                  </a:cubicBezTo>
                  <a:cubicBezTo>
                    <a:pt x="31" y="578"/>
                    <a:pt x="61" y="608"/>
                    <a:pt x="92" y="639"/>
                  </a:cubicBezTo>
                  <a:cubicBezTo>
                    <a:pt x="152" y="699"/>
                    <a:pt x="213" y="730"/>
                    <a:pt x="274" y="730"/>
                  </a:cubicBezTo>
                  <a:cubicBezTo>
                    <a:pt x="304" y="745"/>
                    <a:pt x="335" y="753"/>
                    <a:pt x="365" y="753"/>
                  </a:cubicBezTo>
                  <a:cubicBezTo>
                    <a:pt x="396" y="753"/>
                    <a:pt x="426" y="745"/>
                    <a:pt x="456" y="730"/>
                  </a:cubicBezTo>
                  <a:lnTo>
                    <a:pt x="608" y="730"/>
                  </a:lnTo>
                  <a:cubicBezTo>
                    <a:pt x="639" y="730"/>
                    <a:pt x="700" y="699"/>
                    <a:pt x="730" y="699"/>
                  </a:cubicBezTo>
                  <a:cubicBezTo>
                    <a:pt x="760" y="669"/>
                    <a:pt x="821" y="639"/>
                    <a:pt x="852" y="608"/>
                  </a:cubicBezTo>
                  <a:cubicBezTo>
                    <a:pt x="882" y="578"/>
                    <a:pt x="912" y="547"/>
                    <a:pt x="912" y="517"/>
                  </a:cubicBezTo>
                  <a:cubicBezTo>
                    <a:pt x="943" y="456"/>
                    <a:pt x="943" y="426"/>
                    <a:pt x="943" y="365"/>
                  </a:cubicBezTo>
                  <a:lnTo>
                    <a:pt x="943" y="274"/>
                  </a:lnTo>
                  <a:cubicBezTo>
                    <a:pt x="943" y="213"/>
                    <a:pt x="912" y="152"/>
                    <a:pt x="852" y="122"/>
                  </a:cubicBezTo>
                  <a:lnTo>
                    <a:pt x="791" y="61"/>
                  </a:lnTo>
                  <a:cubicBezTo>
                    <a:pt x="730" y="31"/>
                    <a:pt x="669" y="31"/>
                    <a:pt x="608" y="31"/>
                  </a:cubicBezTo>
                  <a:lnTo>
                    <a:pt x="578" y="3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33875" y="2598350"/>
              <a:ext cx="18275" cy="13700"/>
            </a:xfrm>
            <a:custGeom>
              <a:avLst/>
              <a:gdLst/>
              <a:ahLst/>
              <a:cxnLst/>
              <a:rect l="l" t="t" r="r" b="b"/>
              <a:pathLst>
                <a:path w="731" h="548" extrusionOk="0">
                  <a:moveTo>
                    <a:pt x="213" y="1"/>
                  </a:moveTo>
                  <a:lnTo>
                    <a:pt x="122" y="31"/>
                  </a:lnTo>
                  <a:cubicBezTo>
                    <a:pt x="92" y="61"/>
                    <a:pt x="61" y="61"/>
                    <a:pt x="61" y="92"/>
                  </a:cubicBezTo>
                  <a:cubicBezTo>
                    <a:pt x="31" y="122"/>
                    <a:pt x="31" y="153"/>
                    <a:pt x="31" y="183"/>
                  </a:cubicBezTo>
                  <a:cubicBezTo>
                    <a:pt x="1" y="213"/>
                    <a:pt x="1" y="244"/>
                    <a:pt x="1" y="274"/>
                  </a:cubicBezTo>
                  <a:lnTo>
                    <a:pt x="1" y="365"/>
                  </a:lnTo>
                  <a:lnTo>
                    <a:pt x="31" y="426"/>
                  </a:lnTo>
                  <a:cubicBezTo>
                    <a:pt x="31" y="457"/>
                    <a:pt x="61" y="487"/>
                    <a:pt x="92" y="517"/>
                  </a:cubicBezTo>
                  <a:cubicBezTo>
                    <a:pt x="122" y="517"/>
                    <a:pt x="122" y="548"/>
                    <a:pt x="153" y="548"/>
                  </a:cubicBezTo>
                  <a:lnTo>
                    <a:pt x="335" y="548"/>
                  </a:lnTo>
                  <a:lnTo>
                    <a:pt x="426" y="517"/>
                  </a:lnTo>
                  <a:lnTo>
                    <a:pt x="487" y="517"/>
                  </a:lnTo>
                  <a:cubicBezTo>
                    <a:pt x="517" y="517"/>
                    <a:pt x="548" y="517"/>
                    <a:pt x="578" y="487"/>
                  </a:cubicBezTo>
                  <a:cubicBezTo>
                    <a:pt x="609" y="487"/>
                    <a:pt x="639" y="457"/>
                    <a:pt x="669" y="457"/>
                  </a:cubicBezTo>
                  <a:cubicBezTo>
                    <a:pt x="669" y="426"/>
                    <a:pt x="700" y="396"/>
                    <a:pt x="700" y="365"/>
                  </a:cubicBezTo>
                  <a:cubicBezTo>
                    <a:pt x="730" y="335"/>
                    <a:pt x="730" y="305"/>
                    <a:pt x="730" y="274"/>
                  </a:cubicBezTo>
                  <a:lnTo>
                    <a:pt x="730" y="213"/>
                  </a:lnTo>
                  <a:cubicBezTo>
                    <a:pt x="700" y="183"/>
                    <a:pt x="700" y="153"/>
                    <a:pt x="669" y="122"/>
                  </a:cubicBezTo>
                  <a:lnTo>
                    <a:pt x="609" y="92"/>
                  </a:lnTo>
                  <a:cubicBezTo>
                    <a:pt x="578" y="61"/>
                    <a:pt x="548" y="61"/>
                    <a:pt x="487" y="61"/>
                  </a:cubicBezTo>
                  <a:lnTo>
                    <a:pt x="487" y="31"/>
                  </a:lnTo>
                  <a:lnTo>
                    <a:pt x="425" y="31"/>
                  </a:lnTo>
                  <a:cubicBezTo>
                    <a:pt x="405" y="14"/>
                    <a:pt x="385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9325" y="2663700"/>
              <a:ext cx="22825" cy="17500"/>
            </a:xfrm>
            <a:custGeom>
              <a:avLst/>
              <a:gdLst/>
              <a:ahLst/>
              <a:cxnLst/>
              <a:rect l="l" t="t" r="r" b="b"/>
              <a:pathLst>
                <a:path w="913" h="700" extrusionOk="0">
                  <a:moveTo>
                    <a:pt x="456" y="1"/>
                  </a:moveTo>
                  <a:cubicBezTo>
                    <a:pt x="0" y="1"/>
                    <a:pt x="0" y="700"/>
                    <a:pt x="456" y="700"/>
                  </a:cubicBezTo>
                  <a:cubicBezTo>
                    <a:pt x="912" y="700"/>
                    <a:pt x="912" y="1"/>
                    <a:pt x="4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308800" y="2716125"/>
              <a:ext cx="18275" cy="13725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5" y="1"/>
                  </a:moveTo>
                  <a:cubicBezTo>
                    <a:pt x="1" y="1"/>
                    <a:pt x="1" y="548"/>
                    <a:pt x="365" y="548"/>
                  </a:cubicBezTo>
                  <a:cubicBezTo>
                    <a:pt x="730" y="548"/>
                    <a:pt x="730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88600" y="2755650"/>
              <a:ext cx="16725" cy="13700"/>
            </a:xfrm>
            <a:custGeom>
              <a:avLst/>
              <a:gdLst/>
              <a:ahLst/>
              <a:cxnLst/>
              <a:rect l="l" t="t" r="r" b="b"/>
              <a:pathLst>
                <a:path w="669" h="548" extrusionOk="0">
                  <a:moveTo>
                    <a:pt x="334" y="0"/>
                  </a:moveTo>
                  <a:cubicBezTo>
                    <a:pt x="0" y="31"/>
                    <a:pt x="0" y="517"/>
                    <a:pt x="334" y="548"/>
                  </a:cubicBezTo>
                  <a:cubicBezTo>
                    <a:pt x="669" y="517"/>
                    <a:pt x="669" y="31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93900" y="2805800"/>
              <a:ext cx="16750" cy="14475"/>
            </a:xfrm>
            <a:custGeom>
              <a:avLst/>
              <a:gdLst/>
              <a:ahLst/>
              <a:cxnLst/>
              <a:rect l="l" t="t" r="r" b="b"/>
              <a:pathLst>
                <a:path w="670" h="579" extrusionOk="0">
                  <a:moveTo>
                    <a:pt x="335" y="1"/>
                  </a:moveTo>
                  <a:cubicBezTo>
                    <a:pt x="1" y="31"/>
                    <a:pt x="1" y="517"/>
                    <a:pt x="335" y="578"/>
                  </a:cubicBezTo>
                  <a:cubicBezTo>
                    <a:pt x="670" y="517"/>
                    <a:pt x="670" y="3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39650" y="2658375"/>
              <a:ext cx="22075" cy="16750"/>
            </a:xfrm>
            <a:custGeom>
              <a:avLst/>
              <a:gdLst/>
              <a:ahLst/>
              <a:cxnLst/>
              <a:rect l="l" t="t" r="r" b="b"/>
              <a:pathLst>
                <a:path w="883" h="670" extrusionOk="0">
                  <a:moveTo>
                    <a:pt x="426" y="1"/>
                  </a:moveTo>
                  <a:cubicBezTo>
                    <a:pt x="1" y="1"/>
                    <a:pt x="1" y="670"/>
                    <a:pt x="426" y="670"/>
                  </a:cubicBezTo>
                  <a:cubicBezTo>
                    <a:pt x="882" y="670"/>
                    <a:pt x="882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62900" y="2637100"/>
              <a:ext cx="18275" cy="13700"/>
            </a:xfrm>
            <a:custGeom>
              <a:avLst/>
              <a:gdLst/>
              <a:ahLst/>
              <a:cxnLst/>
              <a:rect l="l" t="t" r="r" b="b"/>
              <a:pathLst>
                <a:path w="731" h="548" extrusionOk="0">
                  <a:moveTo>
                    <a:pt x="365" y="1"/>
                  </a:moveTo>
                  <a:cubicBezTo>
                    <a:pt x="1" y="1"/>
                    <a:pt x="1" y="548"/>
                    <a:pt x="365" y="548"/>
                  </a:cubicBezTo>
                  <a:cubicBezTo>
                    <a:pt x="730" y="548"/>
                    <a:pt x="730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97850" y="2581625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305" y="1"/>
                  </a:moveTo>
                  <a:cubicBezTo>
                    <a:pt x="1" y="31"/>
                    <a:pt x="1" y="457"/>
                    <a:pt x="305" y="518"/>
                  </a:cubicBezTo>
                  <a:cubicBezTo>
                    <a:pt x="609" y="457"/>
                    <a:pt x="609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13500" y="2542125"/>
              <a:ext cx="16000" cy="12950"/>
            </a:xfrm>
            <a:custGeom>
              <a:avLst/>
              <a:gdLst/>
              <a:ahLst/>
              <a:cxnLst/>
              <a:rect l="l" t="t" r="r" b="b"/>
              <a:pathLst>
                <a:path w="640" h="518" extrusionOk="0">
                  <a:moveTo>
                    <a:pt x="335" y="0"/>
                  </a:moveTo>
                  <a:cubicBezTo>
                    <a:pt x="1" y="0"/>
                    <a:pt x="1" y="517"/>
                    <a:pt x="335" y="517"/>
                  </a:cubicBezTo>
                  <a:cubicBezTo>
                    <a:pt x="639" y="517"/>
                    <a:pt x="639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64425" y="2474500"/>
              <a:ext cx="15225" cy="12925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304" y="0"/>
                  </a:moveTo>
                  <a:cubicBezTo>
                    <a:pt x="0" y="31"/>
                    <a:pt x="0" y="486"/>
                    <a:pt x="304" y="517"/>
                  </a:cubicBezTo>
                  <a:cubicBezTo>
                    <a:pt x="608" y="486"/>
                    <a:pt x="608" y="31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27500" y="2457775"/>
              <a:ext cx="16725" cy="12950"/>
            </a:xfrm>
            <a:custGeom>
              <a:avLst/>
              <a:gdLst/>
              <a:ahLst/>
              <a:cxnLst/>
              <a:rect l="l" t="t" r="r" b="b"/>
              <a:pathLst>
                <a:path w="669" h="518" extrusionOk="0">
                  <a:moveTo>
                    <a:pt x="183" y="0"/>
                  </a:moveTo>
                  <a:cubicBezTo>
                    <a:pt x="152" y="31"/>
                    <a:pt x="91" y="61"/>
                    <a:pt x="61" y="92"/>
                  </a:cubicBezTo>
                  <a:lnTo>
                    <a:pt x="31" y="122"/>
                  </a:lnTo>
                  <a:cubicBezTo>
                    <a:pt x="0" y="183"/>
                    <a:pt x="0" y="213"/>
                    <a:pt x="0" y="274"/>
                  </a:cubicBezTo>
                  <a:cubicBezTo>
                    <a:pt x="0" y="304"/>
                    <a:pt x="0" y="335"/>
                    <a:pt x="0" y="365"/>
                  </a:cubicBezTo>
                  <a:cubicBezTo>
                    <a:pt x="0" y="396"/>
                    <a:pt x="31" y="426"/>
                    <a:pt x="61" y="426"/>
                  </a:cubicBezTo>
                  <a:cubicBezTo>
                    <a:pt x="91" y="456"/>
                    <a:pt x="122" y="487"/>
                    <a:pt x="152" y="517"/>
                  </a:cubicBezTo>
                  <a:lnTo>
                    <a:pt x="304" y="517"/>
                  </a:lnTo>
                  <a:lnTo>
                    <a:pt x="365" y="487"/>
                  </a:lnTo>
                  <a:lnTo>
                    <a:pt x="456" y="487"/>
                  </a:lnTo>
                  <a:cubicBezTo>
                    <a:pt x="487" y="487"/>
                    <a:pt x="517" y="487"/>
                    <a:pt x="547" y="456"/>
                  </a:cubicBezTo>
                  <a:cubicBezTo>
                    <a:pt x="578" y="426"/>
                    <a:pt x="639" y="396"/>
                    <a:pt x="669" y="335"/>
                  </a:cubicBezTo>
                  <a:cubicBezTo>
                    <a:pt x="669" y="304"/>
                    <a:pt x="669" y="304"/>
                    <a:pt x="669" y="274"/>
                  </a:cubicBezTo>
                  <a:lnTo>
                    <a:pt x="669" y="213"/>
                  </a:lnTo>
                  <a:cubicBezTo>
                    <a:pt x="639" y="183"/>
                    <a:pt x="608" y="122"/>
                    <a:pt x="608" y="122"/>
                  </a:cubicBezTo>
                  <a:lnTo>
                    <a:pt x="547" y="61"/>
                  </a:lnTo>
                  <a:cubicBezTo>
                    <a:pt x="527" y="61"/>
                    <a:pt x="507" y="48"/>
                    <a:pt x="487" y="48"/>
                  </a:cubicBezTo>
                  <a:cubicBezTo>
                    <a:pt x="476" y="48"/>
                    <a:pt x="466" y="51"/>
                    <a:pt x="456" y="61"/>
                  </a:cubicBezTo>
                  <a:lnTo>
                    <a:pt x="487" y="31"/>
                  </a:lnTo>
                  <a:lnTo>
                    <a:pt x="39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86150" y="2457025"/>
              <a:ext cx="14475" cy="19775"/>
            </a:xfrm>
            <a:custGeom>
              <a:avLst/>
              <a:gdLst/>
              <a:ahLst/>
              <a:cxnLst/>
              <a:rect l="l" t="t" r="r" b="b"/>
              <a:pathLst>
                <a:path w="579" h="791" extrusionOk="0">
                  <a:moveTo>
                    <a:pt x="213" y="0"/>
                  </a:moveTo>
                  <a:cubicBezTo>
                    <a:pt x="153" y="30"/>
                    <a:pt x="122" y="30"/>
                    <a:pt x="92" y="91"/>
                  </a:cubicBezTo>
                  <a:lnTo>
                    <a:pt x="31" y="122"/>
                  </a:lnTo>
                  <a:cubicBezTo>
                    <a:pt x="1" y="182"/>
                    <a:pt x="1" y="213"/>
                    <a:pt x="1" y="274"/>
                  </a:cubicBezTo>
                  <a:lnTo>
                    <a:pt x="1" y="486"/>
                  </a:lnTo>
                  <a:cubicBezTo>
                    <a:pt x="1" y="547"/>
                    <a:pt x="1" y="578"/>
                    <a:pt x="31" y="608"/>
                  </a:cubicBezTo>
                  <a:cubicBezTo>
                    <a:pt x="61" y="669"/>
                    <a:pt x="92" y="730"/>
                    <a:pt x="183" y="760"/>
                  </a:cubicBezTo>
                  <a:cubicBezTo>
                    <a:pt x="213" y="760"/>
                    <a:pt x="244" y="790"/>
                    <a:pt x="274" y="790"/>
                  </a:cubicBezTo>
                  <a:lnTo>
                    <a:pt x="365" y="790"/>
                  </a:lnTo>
                  <a:cubicBezTo>
                    <a:pt x="396" y="760"/>
                    <a:pt x="457" y="760"/>
                    <a:pt x="487" y="699"/>
                  </a:cubicBezTo>
                  <a:lnTo>
                    <a:pt x="548" y="669"/>
                  </a:lnTo>
                  <a:cubicBezTo>
                    <a:pt x="548" y="608"/>
                    <a:pt x="578" y="547"/>
                    <a:pt x="578" y="517"/>
                  </a:cubicBezTo>
                  <a:lnTo>
                    <a:pt x="578" y="274"/>
                  </a:lnTo>
                  <a:cubicBezTo>
                    <a:pt x="578" y="243"/>
                    <a:pt x="548" y="213"/>
                    <a:pt x="548" y="182"/>
                  </a:cubicBezTo>
                  <a:cubicBezTo>
                    <a:pt x="517" y="122"/>
                    <a:pt x="457" y="61"/>
                    <a:pt x="396" y="30"/>
                  </a:cubicBezTo>
                  <a:cubicBezTo>
                    <a:pt x="365" y="0"/>
                    <a:pt x="305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06225" y="2377975"/>
              <a:ext cx="20525" cy="15225"/>
            </a:xfrm>
            <a:custGeom>
              <a:avLst/>
              <a:gdLst/>
              <a:ahLst/>
              <a:cxnLst/>
              <a:rect l="l" t="t" r="r" b="b"/>
              <a:pathLst>
                <a:path w="821" h="609" extrusionOk="0">
                  <a:moveTo>
                    <a:pt x="426" y="1"/>
                  </a:moveTo>
                  <a:cubicBezTo>
                    <a:pt x="0" y="1"/>
                    <a:pt x="0" y="609"/>
                    <a:pt x="426" y="609"/>
                  </a:cubicBezTo>
                  <a:cubicBezTo>
                    <a:pt x="821" y="609"/>
                    <a:pt x="821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77025" y="2389375"/>
              <a:ext cx="20550" cy="15225"/>
            </a:xfrm>
            <a:custGeom>
              <a:avLst/>
              <a:gdLst/>
              <a:ahLst/>
              <a:cxnLst/>
              <a:rect l="l" t="t" r="r" b="b"/>
              <a:pathLst>
                <a:path w="822" h="609" extrusionOk="0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cubicBezTo>
                    <a:pt x="822" y="609"/>
                    <a:pt x="822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108200" y="2289075"/>
              <a:ext cx="15200" cy="12950"/>
            </a:xfrm>
            <a:custGeom>
              <a:avLst/>
              <a:gdLst/>
              <a:ahLst/>
              <a:cxnLst/>
              <a:rect l="l" t="t" r="r" b="b"/>
              <a:pathLst>
                <a:path w="608" h="518" extrusionOk="0">
                  <a:moveTo>
                    <a:pt x="304" y="1"/>
                  </a:moveTo>
                  <a:cubicBezTo>
                    <a:pt x="0" y="31"/>
                    <a:pt x="0" y="457"/>
                    <a:pt x="304" y="517"/>
                  </a:cubicBezTo>
                  <a:cubicBezTo>
                    <a:pt x="608" y="457"/>
                    <a:pt x="608" y="3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222175" y="2299725"/>
              <a:ext cx="24350" cy="18250"/>
            </a:xfrm>
            <a:custGeom>
              <a:avLst/>
              <a:gdLst/>
              <a:ahLst/>
              <a:cxnLst/>
              <a:rect l="l" t="t" r="r" b="b"/>
              <a:pathLst>
                <a:path w="974" h="730" extrusionOk="0">
                  <a:moveTo>
                    <a:pt x="183" y="0"/>
                  </a:moveTo>
                  <a:cubicBezTo>
                    <a:pt x="122" y="31"/>
                    <a:pt x="61" y="61"/>
                    <a:pt x="31" y="122"/>
                  </a:cubicBezTo>
                  <a:cubicBezTo>
                    <a:pt x="0" y="183"/>
                    <a:pt x="0" y="243"/>
                    <a:pt x="31" y="304"/>
                  </a:cubicBezTo>
                  <a:cubicBezTo>
                    <a:pt x="31" y="365"/>
                    <a:pt x="61" y="426"/>
                    <a:pt x="122" y="456"/>
                  </a:cubicBezTo>
                  <a:cubicBezTo>
                    <a:pt x="183" y="517"/>
                    <a:pt x="274" y="547"/>
                    <a:pt x="335" y="578"/>
                  </a:cubicBezTo>
                  <a:lnTo>
                    <a:pt x="578" y="699"/>
                  </a:lnTo>
                  <a:cubicBezTo>
                    <a:pt x="639" y="730"/>
                    <a:pt x="700" y="730"/>
                    <a:pt x="760" y="730"/>
                  </a:cubicBezTo>
                  <a:cubicBezTo>
                    <a:pt x="821" y="699"/>
                    <a:pt x="882" y="669"/>
                    <a:pt x="912" y="608"/>
                  </a:cubicBezTo>
                  <a:cubicBezTo>
                    <a:pt x="943" y="547"/>
                    <a:pt x="973" y="486"/>
                    <a:pt x="943" y="426"/>
                  </a:cubicBezTo>
                  <a:cubicBezTo>
                    <a:pt x="912" y="365"/>
                    <a:pt x="882" y="304"/>
                    <a:pt x="821" y="274"/>
                  </a:cubicBezTo>
                  <a:lnTo>
                    <a:pt x="608" y="152"/>
                  </a:lnTo>
                  <a:cubicBezTo>
                    <a:pt x="517" y="122"/>
                    <a:pt x="456" y="91"/>
                    <a:pt x="365" y="31"/>
                  </a:cubicBezTo>
                  <a:cubicBezTo>
                    <a:pt x="335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298925" y="2283750"/>
              <a:ext cx="15975" cy="12200"/>
            </a:xfrm>
            <a:custGeom>
              <a:avLst/>
              <a:gdLst/>
              <a:ahLst/>
              <a:cxnLst/>
              <a:rect l="l" t="t" r="r" b="b"/>
              <a:pathLst>
                <a:path w="639" h="488" extrusionOk="0">
                  <a:moveTo>
                    <a:pt x="304" y="1"/>
                  </a:moveTo>
                  <a:cubicBezTo>
                    <a:pt x="0" y="1"/>
                    <a:pt x="0" y="487"/>
                    <a:pt x="304" y="487"/>
                  </a:cubicBezTo>
                  <a:cubicBezTo>
                    <a:pt x="639" y="487"/>
                    <a:pt x="639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298925" y="2250325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4" y="0"/>
                  </a:moveTo>
                  <a:cubicBezTo>
                    <a:pt x="0" y="0"/>
                    <a:pt x="0" y="456"/>
                    <a:pt x="304" y="456"/>
                  </a:cubicBezTo>
                  <a:cubicBezTo>
                    <a:pt x="608" y="456"/>
                    <a:pt x="60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302725" y="2359000"/>
              <a:ext cx="19025" cy="19000"/>
            </a:xfrm>
            <a:custGeom>
              <a:avLst/>
              <a:gdLst/>
              <a:ahLst/>
              <a:cxnLst/>
              <a:rect l="l" t="t" r="r" b="b"/>
              <a:pathLst>
                <a:path w="761" h="760" extrusionOk="0">
                  <a:moveTo>
                    <a:pt x="396" y="0"/>
                  </a:moveTo>
                  <a:cubicBezTo>
                    <a:pt x="0" y="122"/>
                    <a:pt x="0" y="638"/>
                    <a:pt x="396" y="760"/>
                  </a:cubicBezTo>
                  <a:cubicBezTo>
                    <a:pt x="760" y="638"/>
                    <a:pt x="760" y="122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364275" y="22982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396" y="0"/>
                  </a:moveTo>
                  <a:cubicBezTo>
                    <a:pt x="0" y="61"/>
                    <a:pt x="0" y="608"/>
                    <a:pt x="396" y="669"/>
                  </a:cubicBezTo>
                  <a:cubicBezTo>
                    <a:pt x="791" y="608"/>
                    <a:pt x="791" y="61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370350" y="2388625"/>
              <a:ext cx="19025" cy="15975"/>
            </a:xfrm>
            <a:custGeom>
              <a:avLst/>
              <a:gdLst/>
              <a:ahLst/>
              <a:cxnLst/>
              <a:rect l="l" t="t" r="r" b="b"/>
              <a:pathLst>
                <a:path w="761" h="639" extrusionOk="0">
                  <a:moveTo>
                    <a:pt x="396" y="0"/>
                  </a:moveTo>
                  <a:cubicBezTo>
                    <a:pt x="1" y="31"/>
                    <a:pt x="1" y="608"/>
                    <a:pt x="396" y="639"/>
                  </a:cubicBezTo>
                  <a:cubicBezTo>
                    <a:pt x="760" y="608"/>
                    <a:pt x="760" y="31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 rot="17605863" flipH="1">
            <a:off x="4423035" y="3768399"/>
            <a:ext cx="970437" cy="1480228"/>
            <a:chOff x="5058100" y="1444850"/>
            <a:chExt cx="433925" cy="661875"/>
          </a:xfrm>
        </p:grpSpPr>
        <p:sp>
          <p:nvSpPr>
            <p:cNvPr id="46" name="Google Shape;46;p2"/>
            <p:cNvSpPr/>
            <p:nvPr/>
          </p:nvSpPr>
          <p:spPr>
            <a:xfrm>
              <a:off x="5408425" y="1444850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335" y="0"/>
                  </a:moveTo>
                  <a:cubicBezTo>
                    <a:pt x="0" y="31"/>
                    <a:pt x="0" y="517"/>
                    <a:pt x="335" y="547"/>
                  </a:cubicBezTo>
                  <a:cubicBezTo>
                    <a:pt x="639" y="517"/>
                    <a:pt x="639" y="31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430450" y="1534500"/>
              <a:ext cx="17500" cy="14475"/>
            </a:xfrm>
            <a:custGeom>
              <a:avLst/>
              <a:gdLst/>
              <a:ahLst/>
              <a:cxnLst/>
              <a:rect l="l" t="t" r="r" b="b"/>
              <a:pathLst>
                <a:path w="700" h="579" extrusionOk="0">
                  <a:moveTo>
                    <a:pt x="335" y="1"/>
                  </a:moveTo>
                  <a:cubicBezTo>
                    <a:pt x="1" y="31"/>
                    <a:pt x="1" y="548"/>
                    <a:pt x="335" y="578"/>
                  </a:cubicBezTo>
                  <a:cubicBezTo>
                    <a:pt x="700" y="548"/>
                    <a:pt x="700" y="3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476050" y="152767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305" y="0"/>
                  </a:moveTo>
                  <a:cubicBezTo>
                    <a:pt x="1" y="31"/>
                    <a:pt x="1" y="487"/>
                    <a:pt x="305" y="547"/>
                  </a:cubicBezTo>
                  <a:cubicBezTo>
                    <a:pt x="639" y="487"/>
                    <a:pt x="639" y="31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374225" y="15747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1" y="31"/>
                    <a:pt x="1" y="335"/>
                    <a:pt x="183" y="366"/>
                  </a:cubicBezTo>
                  <a:cubicBezTo>
                    <a:pt x="396" y="335"/>
                    <a:pt x="396" y="3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31225" y="1580100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304" y="1"/>
                  </a:moveTo>
                  <a:cubicBezTo>
                    <a:pt x="0" y="31"/>
                    <a:pt x="0" y="487"/>
                    <a:pt x="304" y="548"/>
                  </a:cubicBezTo>
                  <a:cubicBezTo>
                    <a:pt x="639" y="487"/>
                    <a:pt x="639" y="3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406900" y="1624900"/>
              <a:ext cx="19025" cy="14500"/>
            </a:xfrm>
            <a:custGeom>
              <a:avLst/>
              <a:gdLst/>
              <a:ahLst/>
              <a:cxnLst/>
              <a:rect l="l" t="t" r="r" b="b"/>
              <a:pathLst>
                <a:path w="761" h="580" extrusionOk="0">
                  <a:moveTo>
                    <a:pt x="423" y="1"/>
                  </a:moveTo>
                  <a:cubicBezTo>
                    <a:pt x="414" y="1"/>
                    <a:pt x="405" y="1"/>
                    <a:pt x="396" y="2"/>
                  </a:cubicBezTo>
                  <a:cubicBezTo>
                    <a:pt x="1" y="2"/>
                    <a:pt x="1" y="579"/>
                    <a:pt x="396" y="579"/>
                  </a:cubicBezTo>
                  <a:cubicBezTo>
                    <a:pt x="751" y="550"/>
                    <a:pt x="760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359025" y="1621900"/>
              <a:ext cx="25100" cy="20525"/>
            </a:xfrm>
            <a:custGeom>
              <a:avLst/>
              <a:gdLst/>
              <a:ahLst/>
              <a:cxnLst/>
              <a:rect l="l" t="t" r="r" b="b"/>
              <a:pathLst>
                <a:path w="1004" h="821" extrusionOk="0">
                  <a:moveTo>
                    <a:pt x="487" y="0"/>
                  </a:moveTo>
                  <a:cubicBezTo>
                    <a:pt x="1" y="31"/>
                    <a:pt x="1" y="760"/>
                    <a:pt x="487" y="821"/>
                  </a:cubicBezTo>
                  <a:cubicBezTo>
                    <a:pt x="1004" y="760"/>
                    <a:pt x="1004" y="31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334700" y="1716875"/>
              <a:ext cx="13725" cy="9900"/>
            </a:xfrm>
            <a:custGeom>
              <a:avLst/>
              <a:gdLst/>
              <a:ahLst/>
              <a:cxnLst/>
              <a:rect l="l" t="t" r="r" b="b"/>
              <a:pathLst>
                <a:path w="549" h="396" extrusionOk="0">
                  <a:moveTo>
                    <a:pt x="275" y="1"/>
                  </a:moveTo>
                  <a:cubicBezTo>
                    <a:pt x="1" y="1"/>
                    <a:pt x="1" y="396"/>
                    <a:pt x="275" y="396"/>
                  </a:cubicBezTo>
                  <a:cubicBezTo>
                    <a:pt x="548" y="396"/>
                    <a:pt x="548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38975" y="1667500"/>
              <a:ext cx="25100" cy="19000"/>
            </a:xfrm>
            <a:custGeom>
              <a:avLst/>
              <a:gdLst/>
              <a:ahLst/>
              <a:cxnLst/>
              <a:rect l="l" t="t" r="r" b="b"/>
              <a:pathLst>
                <a:path w="1004" h="760" extrusionOk="0">
                  <a:moveTo>
                    <a:pt x="486" y="0"/>
                  </a:moveTo>
                  <a:cubicBezTo>
                    <a:pt x="0" y="0"/>
                    <a:pt x="0" y="760"/>
                    <a:pt x="486" y="760"/>
                  </a:cubicBezTo>
                  <a:cubicBezTo>
                    <a:pt x="1003" y="760"/>
                    <a:pt x="100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63275" y="1758675"/>
              <a:ext cx="26625" cy="16750"/>
            </a:xfrm>
            <a:custGeom>
              <a:avLst/>
              <a:gdLst/>
              <a:ahLst/>
              <a:cxnLst/>
              <a:rect l="l" t="t" r="r" b="b"/>
              <a:pathLst>
                <a:path w="1065" h="670" extrusionOk="0">
                  <a:moveTo>
                    <a:pt x="457" y="1"/>
                  </a:moveTo>
                  <a:cubicBezTo>
                    <a:pt x="1" y="1"/>
                    <a:pt x="1" y="669"/>
                    <a:pt x="457" y="669"/>
                  </a:cubicBezTo>
                  <a:lnTo>
                    <a:pt x="761" y="669"/>
                  </a:lnTo>
                  <a:cubicBezTo>
                    <a:pt x="943" y="669"/>
                    <a:pt x="1065" y="517"/>
                    <a:pt x="1065" y="335"/>
                  </a:cubicBezTo>
                  <a:cubicBezTo>
                    <a:pt x="1065" y="152"/>
                    <a:pt x="913" y="1"/>
                    <a:pt x="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178925" y="1794400"/>
              <a:ext cx="25100" cy="20525"/>
            </a:xfrm>
            <a:custGeom>
              <a:avLst/>
              <a:gdLst/>
              <a:ahLst/>
              <a:cxnLst/>
              <a:rect l="l" t="t" r="r" b="b"/>
              <a:pathLst>
                <a:path w="1004" h="821" extrusionOk="0">
                  <a:moveTo>
                    <a:pt x="518" y="0"/>
                  </a:moveTo>
                  <a:cubicBezTo>
                    <a:pt x="1" y="30"/>
                    <a:pt x="1" y="760"/>
                    <a:pt x="518" y="821"/>
                  </a:cubicBezTo>
                  <a:cubicBezTo>
                    <a:pt x="1004" y="760"/>
                    <a:pt x="1004" y="3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92150" y="1823275"/>
              <a:ext cx="22825" cy="29650"/>
            </a:xfrm>
            <a:custGeom>
              <a:avLst/>
              <a:gdLst/>
              <a:ahLst/>
              <a:cxnLst/>
              <a:rect l="l" t="t" r="r" b="b"/>
              <a:pathLst>
                <a:path w="913" h="1186" extrusionOk="0">
                  <a:moveTo>
                    <a:pt x="457" y="0"/>
                  </a:moveTo>
                  <a:cubicBezTo>
                    <a:pt x="229" y="0"/>
                    <a:pt x="1" y="152"/>
                    <a:pt x="1" y="456"/>
                  </a:cubicBezTo>
                  <a:lnTo>
                    <a:pt x="31" y="456"/>
                  </a:lnTo>
                  <a:lnTo>
                    <a:pt x="31" y="730"/>
                  </a:lnTo>
                  <a:cubicBezTo>
                    <a:pt x="16" y="1034"/>
                    <a:pt x="236" y="1186"/>
                    <a:pt x="461" y="1186"/>
                  </a:cubicBezTo>
                  <a:cubicBezTo>
                    <a:pt x="685" y="1186"/>
                    <a:pt x="913" y="1034"/>
                    <a:pt x="913" y="730"/>
                  </a:cubicBezTo>
                  <a:lnTo>
                    <a:pt x="913" y="456"/>
                  </a:lnTo>
                  <a:cubicBezTo>
                    <a:pt x="913" y="152"/>
                    <a:pt x="685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04825" y="1852100"/>
              <a:ext cx="40250" cy="31975"/>
            </a:xfrm>
            <a:custGeom>
              <a:avLst/>
              <a:gdLst/>
              <a:ahLst/>
              <a:cxnLst/>
              <a:rect l="l" t="t" r="r" b="b"/>
              <a:pathLst>
                <a:path w="1610" h="1279" extrusionOk="0">
                  <a:moveTo>
                    <a:pt x="688" y="0"/>
                  </a:moveTo>
                  <a:cubicBezTo>
                    <a:pt x="316" y="0"/>
                    <a:pt x="1" y="467"/>
                    <a:pt x="333" y="823"/>
                  </a:cubicBezTo>
                  <a:lnTo>
                    <a:pt x="606" y="1127"/>
                  </a:lnTo>
                  <a:cubicBezTo>
                    <a:pt x="697" y="1218"/>
                    <a:pt x="849" y="1279"/>
                    <a:pt x="971" y="1279"/>
                  </a:cubicBezTo>
                  <a:cubicBezTo>
                    <a:pt x="1397" y="1279"/>
                    <a:pt x="1609" y="762"/>
                    <a:pt x="1305" y="458"/>
                  </a:cubicBezTo>
                  <a:lnTo>
                    <a:pt x="1001" y="124"/>
                  </a:lnTo>
                  <a:cubicBezTo>
                    <a:pt x="901" y="37"/>
                    <a:pt x="792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170575" y="1905325"/>
              <a:ext cx="31950" cy="31200"/>
            </a:xfrm>
            <a:custGeom>
              <a:avLst/>
              <a:gdLst/>
              <a:ahLst/>
              <a:cxnLst/>
              <a:rect l="l" t="t" r="r" b="b"/>
              <a:pathLst>
                <a:path w="1278" h="1248" extrusionOk="0">
                  <a:moveTo>
                    <a:pt x="730" y="1"/>
                  </a:moveTo>
                  <a:cubicBezTo>
                    <a:pt x="639" y="31"/>
                    <a:pt x="578" y="62"/>
                    <a:pt x="517" y="122"/>
                  </a:cubicBezTo>
                  <a:lnTo>
                    <a:pt x="517" y="153"/>
                  </a:lnTo>
                  <a:cubicBezTo>
                    <a:pt x="426" y="244"/>
                    <a:pt x="304" y="335"/>
                    <a:pt x="183" y="426"/>
                  </a:cubicBezTo>
                  <a:cubicBezTo>
                    <a:pt x="1" y="609"/>
                    <a:pt x="1" y="913"/>
                    <a:pt x="183" y="1095"/>
                  </a:cubicBezTo>
                  <a:cubicBezTo>
                    <a:pt x="274" y="1186"/>
                    <a:pt x="396" y="1247"/>
                    <a:pt x="548" y="1247"/>
                  </a:cubicBezTo>
                  <a:cubicBezTo>
                    <a:pt x="669" y="1247"/>
                    <a:pt x="791" y="1186"/>
                    <a:pt x="882" y="1095"/>
                  </a:cubicBezTo>
                  <a:cubicBezTo>
                    <a:pt x="973" y="1004"/>
                    <a:pt x="1064" y="882"/>
                    <a:pt x="1156" y="761"/>
                  </a:cubicBezTo>
                  <a:cubicBezTo>
                    <a:pt x="1216" y="700"/>
                    <a:pt x="1277" y="578"/>
                    <a:pt x="1277" y="457"/>
                  </a:cubicBezTo>
                  <a:cubicBezTo>
                    <a:pt x="1277" y="335"/>
                    <a:pt x="1216" y="244"/>
                    <a:pt x="1156" y="153"/>
                  </a:cubicBezTo>
                  <a:cubicBezTo>
                    <a:pt x="1064" y="62"/>
                    <a:pt x="943" y="31"/>
                    <a:pt x="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47775" y="1988925"/>
              <a:ext cx="27375" cy="20550"/>
            </a:xfrm>
            <a:custGeom>
              <a:avLst/>
              <a:gdLst/>
              <a:ahLst/>
              <a:cxnLst/>
              <a:rect l="l" t="t" r="r" b="b"/>
              <a:pathLst>
                <a:path w="1095" h="822" extrusionOk="0">
                  <a:moveTo>
                    <a:pt x="548" y="0"/>
                  </a:moveTo>
                  <a:cubicBezTo>
                    <a:pt x="1" y="0"/>
                    <a:pt x="1" y="821"/>
                    <a:pt x="548" y="821"/>
                  </a:cubicBezTo>
                  <a:cubicBezTo>
                    <a:pt x="1095" y="821"/>
                    <a:pt x="1095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058100" y="2086950"/>
              <a:ext cx="26625" cy="19775"/>
            </a:xfrm>
            <a:custGeom>
              <a:avLst/>
              <a:gdLst/>
              <a:ahLst/>
              <a:cxnLst/>
              <a:rect l="l" t="t" r="r" b="b"/>
              <a:pathLst>
                <a:path w="1065" h="791" extrusionOk="0">
                  <a:moveTo>
                    <a:pt x="548" y="0"/>
                  </a:moveTo>
                  <a:cubicBezTo>
                    <a:pt x="1" y="0"/>
                    <a:pt x="1" y="791"/>
                    <a:pt x="548" y="791"/>
                  </a:cubicBezTo>
                  <a:cubicBezTo>
                    <a:pt x="1065" y="791"/>
                    <a:pt x="1065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2"/>
          <p:cNvSpPr/>
          <p:nvPr/>
        </p:nvSpPr>
        <p:spPr>
          <a:xfrm flipH="1">
            <a:off x="-162275" y="3381588"/>
            <a:ext cx="1204450" cy="538575"/>
          </a:xfrm>
          <a:custGeom>
            <a:avLst/>
            <a:gdLst/>
            <a:ahLst/>
            <a:cxnLst/>
            <a:rect l="l" t="t" r="r" b="b"/>
            <a:pathLst>
              <a:path w="48178" h="21543" extrusionOk="0">
                <a:moveTo>
                  <a:pt x="48177" y="7894"/>
                </a:moveTo>
                <a:cubicBezTo>
                  <a:pt x="48177" y="7894"/>
                  <a:pt x="48177" y="7895"/>
                  <a:pt x="48177" y="7895"/>
                </a:cubicBezTo>
                <a:cubicBezTo>
                  <a:pt x="48177" y="7895"/>
                  <a:pt x="48177" y="7894"/>
                  <a:pt x="48177" y="7894"/>
                </a:cubicBezTo>
                <a:close/>
                <a:moveTo>
                  <a:pt x="27470" y="0"/>
                </a:moveTo>
                <a:cubicBezTo>
                  <a:pt x="24559" y="0"/>
                  <a:pt x="21598" y="343"/>
                  <a:pt x="18876" y="1177"/>
                </a:cubicBezTo>
                <a:cubicBezTo>
                  <a:pt x="11247" y="3275"/>
                  <a:pt x="4590" y="7956"/>
                  <a:pt x="0" y="14430"/>
                </a:cubicBezTo>
                <a:lnTo>
                  <a:pt x="8450" y="21542"/>
                </a:lnTo>
                <a:cubicBezTo>
                  <a:pt x="10000" y="14521"/>
                  <a:pt x="15836" y="8594"/>
                  <a:pt x="22858" y="7013"/>
                </a:cubicBezTo>
                <a:cubicBezTo>
                  <a:pt x="23253" y="6922"/>
                  <a:pt x="23618" y="6831"/>
                  <a:pt x="23982" y="6770"/>
                </a:cubicBezTo>
                <a:cubicBezTo>
                  <a:pt x="24962" y="6626"/>
                  <a:pt x="25945" y="6554"/>
                  <a:pt x="26924" y="6554"/>
                </a:cubicBezTo>
                <a:cubicBezTo>
                  <a:pt x="30685" y="6554"/>
                  <a:pt x="34386" y="7614"/>
                  <a:pt x="37569" y="9688"/>
                </a:cubicBezTo>
                <a:cubicBezTo>
                  <a:pt x="38689" y="10388"/>
                  <a:pt x="40325" y="12378"/>
                  <a:pt x="41836" y="12378"/>
                </a:cubicBezTo>
                <a:cubicBezTo>
                  <a:pt x="41965" y="12378"/>
                  <a:pt x="42093" y="12364"/>
                  <a:pt x="42220" y="12333"/>
                </a:cubicBezTo>
                <a:cubicBezTo>
                  <a:pt x="42957" y="12155"/>
                  <a:pt x="47647" y="7883"/>
                  <a:pt x="48144" y="7883"/>
                </a:cubicBezTo>
                <a:cubicBezTo>
                  <a:pt x="48159" y="7883"/>
                  <a:pt x="48170" y="7887"/>
                  <a:pt x="48177" y="7894"/>
                </a:cubicBezTo>
                <a:lnTo>
                  <a:pt x="48177" y="7894"/>
                </a:lnTo>
                <a:cubicBezTo>
                  <a:pt x="43496" y="2788"/>
                  <a:pt x="37508" y="752"/>
                  <a:pt x="30791" y="144"/>
                </a:cubicBezTo>
                <a:cubicBezTo>
                  <a:pt x="29702" y="51"/>
                  <a:pt x="28590" y="0"/>
                  <a:pt x="274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2"/>
          <p:cNvSpPr/>
          <p:nvPr/>
        </p:nvSpPr>
        <p:spPr>
          <a:xfrm>
            <a:off x="8184675" y="-214075"/>
            <a:ext cx="495200" cy="1219700"/>
          </a:xfrm>
          <a:custGeom>
            <a:avLst/>
            <a:gdLst/>
            <a:ahLst/>
            <a:cxnLst/>
            <a:rect l="l" t="t" r="r" b="b"/>
            <a:pathLst>
              <a:path w="19808" h="48788" extrusionOk="0">
                <a:moveTo>
                  <a:pt x="10305" y="0"/>
                </a:moveTo>
                <a:lnTo>
                  <a:pt x="1308" y="6414"/>
                </a:lnTo>
                <a:cubicBezTo>
                  <a:pt x="7752" y="9666"/>
                  <a:pt x="12007" y="16778"/>
                  <a:pt x="11855" y="23982"/>
                </a:cubicBezTo>
                <a:cubicBezTo>
                  <a:pt x="11855" y="24347"/>
                  <a:pt x="11825" y="24742"/>
                  <a:pt x="11794" y="25107"/>
                </a:cubicBezTo>
                <a:cubicBezTo>
                  <a:pt x="11156" y="32007"/>
                  <a:pt x="5928" y="38390"/>
                  <a:pt x="1" y="41612"/>
                </a:cubicBezTo>
                <a:cubicBezTo>
                  <a:pt x="1581" y="44104"/>
                  <a:pt x="3344" y="46505"/>
                  <a:pt x="5229" y="48785"/>
                </a:cubicBezTo>
                <a:cubicBezTo>
                  <a:pt x="5230" y="48787"/>
                  <a:pt x="5232" y="48787"/>
                  <a:pt x="5235" y="48787"/>
                </a:cubicBezTo>
                <a:cubicBezTo>
                  <a:pt x="5615" y="48787"/>
                  <a:pt x="19808" y="37800"/>
                  <a:pt x="18481" y="21551"/>
                </a:cubicBezTo>
                <a:cubicBezTo>
                  <a:pt x="17813" y="13739"/>
                  <a:pt x="15411" y="5958"/>
                  <a:pt x="103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2"/>
          <p:cNvGrpSpPr/>
          <p:nvPr/>
        </p:nvGrpSpPr>
        <p:grpSpPr>
          <a:xfrm rot="2306049">
            <a:off x="7533534" y="3888529"/>
            <a:ext cx="843825" cy="1267438"/>
            <a:chOff x="5900825" y="3389400"/>
            <a:chExt cx="558550" cy="838950"/>
          </a:xfrm>
        </p:grpSpPr>
        <p:sp>
          <p:nvSpPr>
            <p:cNvPr id="1082" name="Google Shape;1082;p42"/>
            <p:cNvSpPr/>
            <p:nvPr/>
          </p:nvSpPr>
          <p:spPr>
            <a:xfrm>
              <a:off x="6191875" y="3672825"/>
              <a:ext cx="22050" cy="17525"/>
            </a:xfrm>
            <a:custGeom>
              <a:avLst/>
              <a:gdLst/>
              <a:ahLst/>
              <a:cxnLst/>
              <a:rect l="l" t="t" r="r" b="b"/>
              <a:pathLst>
                <a:path w="882" h="701" extrusionOk="0">
                  <a:moveTo>
                    <a:pt x="335" y="1"/>
                  </a:moveTo>
                  <a:cubicBezTo>
                    <a:pt x="304" y="1"/>
                    <a:pt x="244" y="1"/>
                    <a:pt x="213" y="31"/>
                  </a:cubicBezTo>
                  <a:cubicBezTo>
                    <a:pt x="183" y="62"/>
                    <a:pt x="122" y="62"/>
                    <a:pt x="92" y="123"/>
                  </a:cubicBezTo>
                  <a:cubicBezTo>
                    <a:pt x="61" y="123"/>
                    <a:pt x="61" y="183"/>
                    <a:pt x="31" y="214"/>
                  </a:cubicBezTo>
                  <a:cubicBezTo>
                    <a:pt x="0" y="244"/>
                    <a:pt x="0" y="305"/>
                    <a:pt x="0" y="335"/>
                  </a:cubicBezTo>
                  <a:lnTo>
                    <a:pt x="0" y="426"/>
                  </a:lnTo>
                  <a:cubicBezTo>
                    <a:pt x="31" y="487"/>
                    <a:pt x="61" y="548"/>
                    <a:pt x="92" y="578"/>
                  </a:cubicBezTo>
                  <a:lnTo>
                    <a:pt x="152" y="639"/>
                  </a:lnTo>
                  <a:cubicBezTo>
                    <a:pt x="213" y="670"/>
                    <a:pt x="274" y="700"/>
                    <a:pt x="335" y="700"/>
                  </a:cubicBezTo>
                  <a:lnTo>
                    <a:pt x="335" y="670"/>
                  </a:lnTo>
                  <a:lnTo>
                    <a:pt x="547" y="670"/>
                  </a:lnTo>
                  <a:cubicBezTo>
                    <a:pt x="608" y="670"/>
                    <a:pt x="639" y="670"/>
                    <a:pt x="699" y="639"/>
                  </a:cubicBezTo>
                  <a:cubicBezTo>
                    <a:pt x="730" y="639"/>
                    <a:pt x="760" y="609"/>
                    <a:pt x="791" y="578"/>
                  </a:cubicBezTo>
                  <a:cubicBezTo>
                    <a:pt x="821" y="548"/>
                    <a:pt x="851" y="518"/>
                    <a:pt x="851" y="457"/>
                  </a:cubicBezTo>
                  <a:cubicBezTo>
                    <a:pt x="882" y="426"/>
                    <a:pt x="882" y="396"/>
                    <a:pt x="882" y="335"/>
                  </a:cubicBezTo>
                  <a:lnTo>
                    <a:pt x="882" y="244"/>
                  </a:lnTo>
                  <a:cubicBezTo>
                    <a:pt x="882" y="183"/>
                    <a:pt x="851" y="153"/>
                    <a:pt x="791" y="123"/>
                  </a:cubicBezTo>
                  <a:lnTo>
                    <a:pt x="730" y="62"/>
                  </a:lnTo>
                  <a:cubicBezTo>
                    <a:pt x="699" y="3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6173625" y="3727550"/>
              <a:ext cx="24350" cy="19775"/>
            </a:xfrm>
            <a:custGeom>
              <a:avLst/>
              <a:gdLst/>
              <a:ahLst/>
              <a:cxnLst/>
              <a:rect l="l" t="t" r="r" b="b"/>
              <a:pathLst>
                <a:path w="974" h="791" extrusionOk="0">
                  <a:moveTo>
                    <a:pt x="396" y="0"/>
                  </a:moveTo>
                  <a:cubicBezTo>
                    <a:pt x="335" y="0"/>
                    <a:pt x="305" y="0"/>
                    <a:pt x="244" y="31"/>
                  </a:cubicBezTo>
                  <a:cubicBezTo>
                    <a:pt x="183" y="61"/>
                    <a:pt x="153" y="92"/>
                    <a:pt x="122" y="122"/>
                  </a:cubicBezTo>
                  <a:lnTo>
                    <a:pt x="62" y="183"/>
                  </a:lnTo>
                  <a:cubicBezTo>
                    <a:pt x="31" y="244"/>
                    <a:pt x="1" y="304"/>
                    <a:pt x="1" y="335"/>
                  </a:cubicBezTo>
                  <a:cubicBezTo>
                    <a:pt x="1" y="365"/>
                    <a:pt x="1" y="426"/>
                    <a:pt x="1" y="456"/>
                  </a:cubicBezTo>
                  <a:cubicBezTo>
                    <a:pt x="31" y="487"/>
                    <a:pt x="31" y="548"/>
                    <a:pt x="62" y="578"/>
                  </a:cubicBezTo>
                  <a:lnTo>
                    <a:pt x="122" y="669"/>
                  </a:lnTo>
                  <a:cubicBezTo>
                    <a:pt x="153" y="700"/>
                    <a:pt x="214" y="760"/>
                    <a:pt x="305" y="760"/>
                  </a:cubicBezTo>
                  <a:lnTo>
                    <a:pt x="335" y="760"/>
                  </a:lnTo>
                  <a:cubicBezTo>
                    <a:pt x="396" y="791"/>
                    <a:pt x="426" y="791"/>
                    <a:pt x="457" y="791"/>
                  </a:cubicBezTo>
                  <a:lnTo>
                    <a:pt x="609" y="791"/>
                  </a:lnTo>
                  <a:lnTo>
                    <a:pt x="700" y="760"/>
                  </a:lnTo>
                  <a:lnTo>
                    <a:pt x="791" y="730"/>
                  </a:lnTo>
                  <a:cubicBezTo>
                    <a:pt x="822" y="700"/>
                    <a:pt x="882" y="669"/>
                    <a:pt x="882" y="639"/>
                  </a:cubicBezTo>
                  <a:cubicBezTo>
                    <a:pt x="913" y="608"/>
                    <a:pt x="943" y="578"/>
                    <a:pt x="943" y="548"/>
                  </a:cubicBezTo>
                  <a:cubicBezTo>
                    <a:pt x="974" y="517"/>
                    <a:pt x="974" y="487"/>
                    <a:pt x="974" y="426"/>
                  </a:cubicBezTo>
                  <a:lnTo>
                    <a:pt x="974" y="335"/>
                  </a:lnTo>
                  <a:lnTo>
                    <a:pt x="943" y="244"/>
                  </a:lnTo>
                  <a:cubicBezTo>
                    <a:pt x="913" y="213"/>
                    <a:pt x="882" y="183"/>
                    <a:pt x="852" y="152"/>
                  </a:cubicBezTo>
                  <a:cubicBezTo>
                    <a:pt x="822" y="122"/>
                    <a:pt x="761" y="92"/>
                    <a:pt x="730" y="92"/>
                  </a:cubicBezTo>
                  <a:lnTo>
                    <a:pt x="700" y="61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6224550" y="3733625"/>
              <a:ext cx="19025" cy="18275"/>
            </a:xfrm>
            <a:custGeom>
              <a:avLst/>
              <a:gdLst/>
              <a:ahLst/>
              <a:cxnLst/>
              <a:rect l="l" t="t" r="r" b="b"/>
              <a:pathLst>
                <a:path w="761" h="731" extrusionOk="0">
                  <a:moveTo>
                    <a:pt x="365" y="1"/>
                  </a:moveTo>
                  <a:cubicBezTo>
                    <a:pt x="0" y="122"/>
                    <a:pt x="0" y="639"/>
                    <a:pt x="365" y="730"/>
                  </a:cubicBezTo>
                  <a:cubicBezTo>
                    <a:pt x="760" y="639"/>
                    <a:pt x="760" y="122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6178200" y="3799750"/>
              <a:ext cx="26625" cy="22050"/>
            </a:xfrm>
            <a:custGeom>
              <a:avLst/>
              <a:gdLst/>
              <a:ahLst/>
              <a:cxnLst/>
              <a:rect l="l" t="t" r="r" b="b"/>
              <a:pathLst>
                <a:path w="1065" h="882" extrusionOk="0">
                  <a:moveTo>
                    <a:pt x="487" y="0"/>
                  </a:moveTo>
                  <a:cubicBezTo>
                    <a:pt x="426" y="0"/>
                    <a:pt x="365" y="0"/>
                    <a:pt x="304" y="30"/>
                  </a:cubicBezTo>
                  <a:lnTo>
                    <a:pt x="213" y="61"/>
                  </a:lnTo>
                  <a:cubicBezTo>
                    <a:pt x="152" y="91"/>
                    <a:pt x="122" y="122"/>
                    <a:pt x="91" y="182"/>
                  </a:cubicBezTo>
                  <a:cubicBezTo>
                    <a:pt x="61" y="213"/>
                    <a:pt x="31" y="243"/>
                    <a:pt x="31" y="274"/>
                  </a:cubicBezTo>
                  <a:cubicBezTo>
                    <a:pt x="0" y="334"/>
                    <a:pt x="0" y="395"/>
                    <a:pt x="0" y="456"/>
                  </a:cubicBezTo>
                  <a:lnTo>
                    <a:pt x="0" y="547"/>
                  </a:lnTo>
                  <a:lnTo>
                    <a:pt x="31" y="669"/>
                  </a:lnTo>
                  <a:cubicBezTo>
                    <a:pt x="61" y="699"/>
                    <a:pt x="91" y="760"/>
                    <a:pt x="152" y="790"/>
                  </a:cubicBezTo>
                  <a:cubicBezTo>
                    <a:pt x="183" y="821"/>
                    <a:pt x="243" y="851"/>
                    <a:pt x="304" y="851"/>
                  </a:cubicBezTo>
                  <a:cubicBezTo>
                    <a:pt x="365" y="881"/>
                    <a:pt x="426" y="881"/>
                    <a:pt x="456" y="881"/>
                  </a:cubicBezTo>
                  <a:lnTo>
                    <a:pt x="639" y="881"/>
                  </a:lnTo>
                  <a:cubicBezTo>
                    <a:pt x="821" y="881"/>
                    <a:pt x="942" y="760"/>
                    <a:pt x="1034" y="608"/>
                  </a:cubicBezTo>
                  <a:cubicBezTo>
                    <a:pt x="1034" y="578"/>
                    <a:pt x="1064" y="517"/>
                    <a:pt x="1064" y="456"/>
                  </a:cubicBezTo>
                  <a:lnTo>
                    <a:pt x="1064" y="334"/>
                  </a:lnTo>
                  <a:cubicBezTo>
                    <a:pt x="1034" y="274"/>
                    <a:pt x="1003" y="182"/>
                    <a:pt x="942" y="152"/>
                  </a:cubicBezTo>
                  <a:lnTo>
                    <a:pt x="851" y="91"/>
                  </a:lnTo>
                  <a:cubicBezTo>
                    <a:pt x="807" y="47"/>
                    <a:pt x="746" y="18"/>
                    <a:pt x="693" y="18"/>
                  </a:cubicBezTo>
                  <a:cubicBezTo>
                    <a:pt x="673" y="18"/>
                    <a:pt x="655" y="22"/>
                    <a:pt x="639" y="30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6133350" y="3824050"/>
              <a:ext cx="21300" cy="17500"/>
            </a:xfrm>
            <a:custGeom>
              <a:avLst/>
              <a:gdLst/>
              <a:ahLst/>
              <a:cxnLst/>
              <a:rect l="l" t="t" r="r" b="b"/>
              <a:pathLst>
                <a:path w="852" h="700" extrusionOk="0">
                  <a:moveTo>
                    <a:pt x="426" y="1"/>
                  </a:moveTo>
                  <a:cubicBezTo>
                    <a:pt x="1" y="61"/>
                    <a:pt x="1" y="669"/>
                    <a:pt x="426" y="700"/>
                  </a:cubicBezTo>
                  <a:cubicBezTo>
                    <a:pt x="852" y="669"/>
                    <a:pt x="852" y="6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6100675" y="3870400"/>
              <a:ext cx="19025" cy="15225"/>
            </a:xfrm>
            <a:custGeom>
              <a:avLst/>
              <a:gdLst/>
              <a:ahLst/>
              <a:cxnLst/>
              <a:rect l="l" t="t" r="r" b="b"/>
              <a:pathLst>
                <a:path w="76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61" y="609"/>
                    <a:pt x="76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6084725" y="3916725"/>
              <a:ext cx="17500" cy="12975"/>
            </a:xfrm>
            <a:custGeom>
              <a:avLst/>
              <a:gdLst/>
              <a:ahLst/>
              <a:cxnLst/>
              <a:rect l="l" t="t" r="r" b="b"/>
              <a:pathLst>
                <a:path w="700" h="519" extrusionOk="0">
                  <a:moveTo>
                    <a:pt x="364" y="1"/>
                  </a:moveTo>
                  <a:cubicBezTo>
                    <a:pt x="354" y="1"/>
                    <a:pt x="345" y="1"/>
                    <a:pt x="335" y="2"/>
                  </a:cubicBezTo>
                  <a:cubicBezTo>
                    <a:pt x="1" y="2"/>
                    <a:pt x="1" y="519"/>
                    <a:pt x="335" y="519"/>
                  </a:cubicBezTo>
                  <a:cubicBezTo>
                    <a:pt x="690" y="519"/>
                    <a:pt x="69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6055100" y="3926650"/>
              <a:ext cx="19775" cy="15200"/>
            </a:xfrm>
            <a:custGeom>
              <a:avLst/>
              <a:gdLst/>
              <a:ahLst/>
              <a:cxnLst/>
              <a:rect l="l" t="t" r="r" b="b"/>
              <a:pathLst>
                <a:path w="791" h="608" extrusionOk="0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5992775" y="39859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426" y="1"/>
                  </a:moveTo>
                  <a:cubicBezTo>
                    <a:pt x="365" y="1"/>
                    <a:pt x="335" y="31"/>
                    <a:pt x="305" y="62"/>
                  </a:cubicBezTo>
                  <a:lnTo>
                    <a:pt x="61" y="274"/>
                  </a:lnTo>
                  <a:cubicBezTo>
                    <a:pt x="31" y="305"/>
                    <a:pt x="1" y="366"/>
                    <a:pt x="1" y="426"/>
                  </a:cubicBezTo>
                  <a:cubicBezTo>
                    <a:pt x="1" y="426"/>
                    <a:pt x="1" y="457"/>
                    <a:pt x="1" y="487"/>
                  </a:cubicBezTo>
                  <a:cubicBezTo>
                    <a:pt x="31" y="518"/>
                    <a:pt x="31" y="518"/>
                    <a:pt x="61" y="548"/>
                  </a:cubicBezTo>
                  <a:cubicBezTo>
                    <a:pt x="92" y="578"/>
                    <a:pt x="122" y="609"/>
                    <a:pt x="183" y="609"/>
                  </a:cubicBezTo>
                  <a:cubicBezTo>
                    <a:pt x="244" y="609"/>
                    <a:pt x="274" y="578"/>
                    <a:pt x="305" y="548"/>
                  </a:cubicBezTo>
                  <a:lnTo>
                    <a:pt x="548" y="305"/>
                  </a:lnTo>
                  <a:cubicBezTo>
                    <a:pt x="578" y="274"/>
                    <a:pt x="578" y="244"/>
                    <a:pt x="609" y="183"/>
                  </a:cubicBezTo>
                  <a:cubicBezTo>
                    <a:pt x="609" y="153"/>
                    <a:pt x="609" y="123"/>
                    <a:pt x="609" y="123"/>
                  </a:cubicBezTo>
                  <a:cubicBezTo>
                    <a:pt x="578" y="92"/>
                    <a:pt x="578" y="62"/>
                    <a:pt x="548" y="62"/>
                  </a:cubicBezTo>
                  <a:cubicBezTo>
                    <a:pt x="517" y="31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5963150" y="4023900"/>
              <a:ext cx="12925" cy="11425"/>
            </a:xfrm>
            <a:custGeom>
              <a:avLst/>
              <a:gdLst/>
              <a:ahLst/>
              <a:cxnLst/>
              <a:rect l="l" t="t" r="r" b="b"/>
              <a:pathLst>
                <a:path w="517" h="457" extrusionOk="0">
                  <a:moveTo>
                    <a:pt x="274" y="1"/>
                  </a:moveTo>
                  <a:cubicBezTo>
                    <a:pt x="0" y="31"/>
                    <a:pt x="0" y="426"/>
                    <a:pt x="274" y="457"/>
                  </a:cubicBezTo>
                  <a:cubicBezTo>
                    <a:pt x="517" y="426"/>
                    <a:pt x="517" y="3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5931225" y="40778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426" y="1"/>
                  </a:moveTo>
                  <a:cubicBezTo>
                    <a:pt x="1" y="1"/>
                    <a:pt x="1" y="639"/>
                    <a:pt x="426" y="639"/>
                  </a:cubicBezTo>
                  <a:cubicBezTo>
                    <a:pt x="821" y="639"/>
                    <a:pt x="821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5915275" y="4157650"/>
              <a:ext cx="19025" cy="14450"/>
            </a:xfrm>
            <a:custGeom>
              <a:avLst/>
              <a:gdLst/>
              <a:ahLst/>
              <a:cxnLst/>
              <a:rect l="l" t="t" r="r" b="b"/>
              <a:pathLst>
                <a:path w="761" h="578" extrusionOk="0">
                  <a:moveTo>
                    <a:pt x="365" y="0"/>
                  </a:moveTo>
                  <a:cubicBezTo>
                    <a:pt x="0" y="0"/>
                    <a:pt x="0" y="578"/>
                    <a:pt x="365" y="578"/>
                  </a:cubicBezTo>
                  <a:cubicBezTo>
                    <a:pt x="760" y="578"/>
                    <a:pt x="760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5900825" y="4202725"/>
              <a:ext cx="29675" cy="25625"/>
            </a:xfrm>
            <a:custGeom>
              <a:avLst/>
              <a:gdLst/>
              <a:ahLst/>
              <a:cxnLst/>
              <a:rect l="l" t="t" r="r" b="b"/>
              <a:pathLst>
                <a:path w="1187" h="1025" extrusionOk="0">
                  <a:moveTo>
                    <a:pt x="510" y="1"/>
                  </a:moveTo>
                  <a:cubicBezTo>
                    <a:pt x="253" y="1"/>
                    <a:pt x="1" y="198"/>
                    <a:pt x="1" y="507"/>
                  </a:cubicBezTo>
                  <a:cubicBezTo>
                    <a:pt x="1" y="781"/>
                    <a:pt x="214" y="1024"/>
                    <a:pt x="487" y="1024"/>
                  </a:cubicBezTo>
                  <a:cubicBezTo>
                    <a:pt x="943" y="1024"/>
                    <a:pt x="1186" y="477"/>
                    <a:pt x="852" y="143"/>
                  </a:cubicBezTo>
                  <a:cubicBezTo>
                    <a:pt x="754" y="45"/>
                    <a:pt x="631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5998850" y="4128775"/>
              <a:ext cx="35000" cy="32700"/>
            </a:xfrm>
            <a:custGeom>
              <a:avLst/>
              <a:gdLst/>
              <a:ahLst/>
              <a:cxnLst/>
              <a:rect l="l" t="t" r="r" b="b"/>
              <a:pathLst>
                <a:path w="1400" h="1308" extrusionOk="0">
                  <a:moveTo>
                    <a:pt x="852" y="0"/>
                  </a:moveTo>
                  <a:lnTo>
                    <a:pt x="700" y="31"/>
                  </a:lnTo>
                  <a:cubicBezTo>
                    <a:pt x="609" y="31"/>
                    <a:pt x="518" y="91"/>
                    <a:pt x="457" y="152"/>
                  </a:cubicBezTo>
                  <a:lnTo>
                    <a:pt x="214" y="365"/>
                  </a:lnTo>
                  <a:cubicBezTo>
                    <a:pt x="62" y="517"/>
                    <a:pt x="1" y="760"/>
                    <a:pt x="92" y="973"/>
                  </a:cubicBezTo>
                  <a:cubicBezTo>
                    <a:pt x="122" y="1034"/>
                    <a:pt x="153" y="1095"/>
                    <a:pt x="214" y="1155"/>
                  </a:cubicBezTo>
                  <a:lnTo>
                    <a:pt x="335" y="1247"/>
                  </a:lnTo>
                  <a:cubicBezTo>
                    <a:pt x="426" y="1277"/>
                    <a:pt x="518" y="1307"/>
                    <a:pt x="609" y="1307"/>
                  </a:cubicBezTo>
                  <a:lnTo>
                    <a:pt x="761" y="1307"/>
                  </a:lnTo>
                  <a:cubicBezTo>
                    <a:pt x="852" y="1277"/>
                    <a:pt x="943" y="1216"/>
                    <a:pt x="1004" y="1155"/>
                  </a:cubicBezTo>
                  <a:cubicBezTo>
                    <a:pt x="1095" y="1064"/>
                    <a:pt x="1156" y="1003"/>
                    <a:pt x="1247" y="912"/>
                  </a:cubicBezTo>
                  <a:cubicBezTo>
                    <a:pt x="1277" y="882"/>
                    <a:pt x="1308" y="821"/>
                    <a:pt x="1338" y="760"/>
                  </a:cubicBezTo>
                  <a:cubicBezTo>
                    <a:pt x="1369" y="669"/>
                    <a:pt x="1399" y="608"/>
                    <a:pt x="1399" y="547"/>
                  </a:cubicBezTo>
                  <a:cubicBezTo>
                    <a:pt x="1399" y="456"/>
                    <a:pt x="1369" y="395"/>
                    <a:pt x="1338" y="335"/>
                  </a:cubicBezTo>
                  <a:cubicBezTo>
                    <a:pt x="1308" y="274"/>
                    <a:pt x="1277" y="213"/>
                    <a:pt x="1217" y="152"/>
                  </a:cubicBezTo>
                  <a:lnTo>
                    <a:pt x="1125" y="91"/>
                  </a:lnTo>
                  <a:cubicBezTo>
                    <a:pt x="1034" y="31"/>
                    <a:pt x="943" y="0"/>
                    <a:pt x="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6011775" y="4033025"/>
              <a:ext cx="34225" cy="32700"/>
            </a:xfrm>
            <a:custGeom>
              <a:avLst/>
              <a:gdLst/>
              <a:ahLst/>
              <a:cxnLst/>
              <a:rect l="l" t="t" r="r" b="b"/>
              <a:pathLst>
                <a:path w="1369" h="1308" extrusionOk="0">
                  <a:moveTo>
                    <a:pt x="639" y="0"/>
                  </a:moveTo>
                  <a:cubicBezTo>
                    <a:pt x="548" y="31"/>
                    <a:pt x="456" y="61"/>
                    <a:pt x="396" y="152"/>
                  </a:cubicBezTo>
                  <a:lnTo>
                    <a:pt x="335" y="183"/>
                  </a:lnTo>
                  <a:lnTo>
                    <a:pt x="274" y="244"/>
                  </a:lnTo>
                  <a:cubicBezTo>
                    <a:pt x="274" y="274"/>
                    <a:pt x="244" y="274"/>
                    <a:pt x="244" y="304"/>
                  </a:cubicBezTo>
                  <a:lnTo>
                    <a:pt x="183" y="365"/>
                  </a:lnTo>
                  <a:cubicBezTo>
                    <a:pt x="122" y="426"/>
                    <a:pt x="92" y="487"/>
                    <a:pt x="61" y="548"/>
                  </a:cubicBezTo>
                  <a:cubicBezTo>
                    <a:pt x="31" y="608"/>
                    <a:pt x="1" y="669"/>
                    <a:pt x="31" y="760"/>
                  </a:cubicBezTo>
                  <a:cubicBezTo>
                    <a:pt x="1" y="821"/>
                    <a:pt x="31" y="912"/>
                    <a:pt x="61" y="973"/>
                  </a:cubicBezTo>
                  <a:cubicBezTo>
                    <a:pt x="92" y="1034"/>
                    <a:pt x="122" y="1095"/>
                    <a:pt x="183" y="1155"/>
                  </a:cubicBezTo>
                  <a:lnTo>
                    <a:pt x="305" y="1216"/>
                  </a:lnTo>
                  <a:cubicBezTo>
                    <a:pt x="365" y="1277"/>
                    <a:pt x="456" y="1307"/>
                    <a:pt x="578" y="1307"/>
                  </a:cubicBezTo>
                  <a:lnTo>
                    <a:pt x="700" y="1277"/>
                  </a:lnTo>
                  <a:cubicBezTo>
                    <a:pt x="791" y="1247"/>
                    <a:pt x="882" y="1216"/>
                    <a:pt x="943" y="1155"/>
                  </a:cubicBezTo>
                  <a:lnTo>
                    <a:pt x="1004" y="1095"/>
                  </a:lnTo>
                  <a:lnTo>
                    <a:pt x="1064" y="1064"/>
                  </a:lnTo>
                  <a:lnTo>
                    <a:pt x="1125" y="1004"/>
                  </a:lnTo>
                  <a:lnTo>
                    <a:pt x="1186" y="943"/>
                  </a:lnTo>
                  <a:cubicBezTo>
                    <a:pt x="1216" y="882"/>
                    <a:pt x="1277" y="821"/>
                    <a:pt x="1277" y="760"/>
                  </a:cubicBezTo>
                  <a:cubicBezTo>
                    <a:pt x="1368" y="639"/>
                    <a:pt x="1368" y="456"/>
                    <a:pt x="1277" y="335"/>
                  </a:cubicBezTo>
                  <a:cubicBezTo>
                    <a:pt x="1277" y="274"/>
                    <a:pt x="1216" y="213"/>
                    <a:pt x="1186" y="152"/>
                  </a:cubicBezTo>
                  <a:lnTo>
                    <a:pt x="1064" y="61"/>
                  </a:lnTo>
                  <a:cubicBezTo>
                    <a:pt x="97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6066500" y="4036325"/>
              <a:ext cx="23575" cy="21050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415" y="1"/>
                  </a:moveTo>
                  <a:cubicBezTo>
                    <a:pt x="200" y="1"/>
                    <a:pt x="0" y="165"/>
                    <a:pt x="0" y="416"/>
                  </a:cubicBezTo>
                  <a:cubicBezTo>
                    <a:pt x="0" y="659"/>
                    <a:pt x="182" y="841"/>
                    <a:pt x="395" y="841"/>
                  </a:cubicBezTo>
                  <a:cubicBezTo>
                    <a:pt x="760" y="811"/>
                    <a:pt x="942" y="385"/>
                    <a:pt x="699" y="112"/>
                  </a:cubicBezTo>
                  <a:cubicBezTo>
                    <a:pt x="613" y="35"/>
                    <a:pt x="512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6058125" y="4014775"/>
              <a:ext cx="25100" cy="19025"/>
            </a:xfrm>
            <a:custGeom>
              <a:avLst/>
              <a:gdLst/>
              <a:ahLst/>
              <a:cxnLst/>
              <a:rect l="l" t="t" r="r" b="b"/>
              <a:pathLst>
                <a:path w="1004" h="761" extrusionOk="0">
                  <a:moveTo>
                    <a:pt x="517" y="1"/>
                  </a:moveTo>
                  <a:cubicBezTo>
                    <a:pt x="1" y="1"/>
                    <a:pt x="1" y="761"/>
                    <a:pt x="517" y="761"/>
                  </a:cubicBezTo>
                  <a:cubicBezTo>
                    <a:pt x="1004" y="761"/>
                    <a:pt x="100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6025450" y="3947925"/>
              <a:ext cx="22825" cy="17500"/>
            </a:xfrm>
            <a:custGeom>
              <a:avLst/>
              <a:gdLst/>
              <a:ahLst/>
              <a:cxnLst/>
              <a:rect l="l" t="t" r="r" b="b"/>
              <a:pathLst>
                <a:path w="913" h="700" extrusionOk="0">
                  <a:moveTo>
                    <a:pt x="457" y="0"/>
                  </a:moveTo>
                  <a:cubicBezTo>
                    <a:pt x="1" y="0"/>
                    <a:pt x="1" y="699"/>
                    <a:pt x="457" y="699"/>
                  </a:cubicBezTo>
                  <a:cubicBezTo>
                    <a:pt x="913" y="699"/>
                    <a:pt x="913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6010250" y="3879050"/>
              <a:ext cx="23600" cy="21025"/>
            </a:xfrm>
            <a:custGeom>
              <a:avLst/>
              <a:gdLst/>
              <a:ahLst/>
              <a:cxnLst/>
              <a:rect l="l" t="t" r="r" b="b"/>
              <a:pathLst>
                <a:path w="944" h="841" extrusionOk="0">
                  <a:moveTo>
                    <a:pt x="415" y="0"/>
                  </a:moveTo>
                  <a:cubicBezTo>
                    <a:pt x="201" y="0"/>
                    <a:pt x="1" y="164"/>
                    <a:pt x="1" y="415"/>
                  </a:cubicBezTo>
                  <a:cubicBezTo>
                    <a:pt x="1" y="627"/>
                    <a:pt x="183" y="810"/>
                    <a:pt x="396" y="840"/>
                  </a:cubicBezTo>
                  <a:cubicBezTo>
                    <a:pt x="761" y="810"/>
                    <a:pt x="943" y="384"/>
                    <a:pt x="700" y="111"/>
                  </a:cubicBezTo>
                  <a:cubicBezTo>
                    <a:pt x="614" y="34"/>
                    <a:pt x="51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6053575" y="3833650"/>
              <a:ext cx="26625" cy="25200"/>
            </a:xfrm>
            <a:custGeom>
              <a:avLst/>
              <a:gdLst/>
              <a:ahLst/>
              <a:cxnLst/>
              <a:rect l="l" t="t" r="r" b="b"/>
              <a:pathLst>
                <a:path w="1065" h="1008" extrusionOk="0">
                  <a:moveTo>
                    <a:pt x="464" y="0"/>
                  </a:moveTo>
                  <a:cubicBezTo>
                    <a:pt x="352" y="0"/>
                    <a:pt x="243" y="35"/>
                    <a:pt x="152" y="103"/>
                  </a:cubicBezTo>
                  <a:cubicBezTo>
                    <a:pt x="61" y="225"/>
                    <a:pt x="0" y="377"/>
                    <a:pt x="61" y="529"/>
                  </a:cubicBezTo>
                  <a:cubicBezTo>
                    <a:pt x="92" y="681"/>
                    <a:pt x="213" y="802"/>
                    <a:pt x="365" y="833"/>
                  </a:cubicBezTo>
                  <a:lnTo>
                    <a:pt x="426" y="863"/>
                  </a:lnTo>
                  <a:lnTo>
                    <a:pt x="426" y="863"/>
                  </a:lnTo>
                  <a:lnTo>
                    <a:pt x="335" y="833"/>
                  </a:lnTo>
                  <a:lnTo>
                    <a:pt x="335" y="833"/>
                  </a:lnTo>
                  <a:lnTo>
                    <a:pt x="365" y="863"/>
                  </a:lnTo>
                  <a:lnTo>
                    <a:pt x="426" y="893"/>
                  </a:lnTo>
                  <a:lnTo>
                    <a:pt x="517" y="954"/>
                  </a:lnTo>
                  <a:lnTo>
                    <a:pt x="608" y="984"/>
                  </a:lnTo>
                  <a:cubicBezTo>
                    <a:pt x="623" y="1000"/>
                    <a:pt x="646" y="1007"/>
                    <a:pt x="669" y="1007"/>
                  </a:cubicBezTo>
                  <a:cubicBezTo>
                    <a:pt x="692" y="1007"/>
                    <a:pt x="715" y="1000"/>
                    <a:pt x="730" y="984"/>
                  </a:cubicBezTo>
                  <a:lnTo>
                    <a:pt x="821" y="984"/>
                  </a:lnTo>
                  <a:cubicBezTo>
                    <a:pt x="882" y="954"/>
                    <a:pt x="912" y="924"/>
                    <a:pt x="943" y="893"/>
                  </a:cubicBezTo>
                  <a:lnTo>
                    <a:pt x="1003" y="833"/>
                  </a:lnTo>
                  <a:lnTo>
                    <a:pt x="1064" y="741"/>
                  </a:lnTo>
                  <a:cubicBezTo>
                    <a:pt x="1064" y="681"/>
                    <a:pt x="1064" y="650"/>
                    <a:pt x="1064" y="589"/>
                  </a:cubicBezTo>
                  <a:cubicBezTo>
                    <a:pt x="1034" y="559"/>
                    <a:pt x="1034" y="498"/>
                    <a:pt x="1003" y="468"/>
                  </a:cubicBezTo>
                  <a:lnTo>
                    <a:pt x="912" y="377"/>
                  </a:lnTo>
                  <a:lnTo>
                    <a:pt x="882" y="316"/>
                  </a:lnTo>
                  <a:cubicBezTo>
                    <a:pt x="851" y="164"/>
                    <a:pt x="730" y="42"/>
                    <a:pt x="578" y="12"/>
                  </a:cubicBezTo>
                  <a:cubicBezTo>
                    <a:pt x="540" y="4"/>
                    <a:pt x="502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6242025" y="3672075"/>
              <a:ext cx="34975" cy="29650"/>
            </a:xfrm>
            <a:custGeom>
              <a:avLst/>
              <a:gdLst/>
              <a:ahLst/>
              <a:cxnLst/>
              <a:rect l="l" t="t" r="r" b="b"/>
              <a:pathLst>
                <a:path w="1399" h="1186" extrusionOk="0">
                  <a:moveTo>
                    <a:pt x="791" y="1"/>
                  </a:moveTo>
                  <a:lnTo>
                    <a:pt x="578" y="31"/>
                  </a:lnTo>
                  <a:cubicBezTo>
                    <a:pt x="517" y="31"/>
                    <a:pt x="426" y="31"/>
                    <a:pt x="365" y="61"/>
                  </a:cubicBezTo>
                  <a:cubicBezTo>
                    <a:pt x="304" y="92"/>
                    <a:pt x="213" y="122"/>
                    <a:pt x="183" y="183"/>
                  </a:cubicBezTo>
                  <a:cubicBezTo>
                    <a:pt x="122" y="244"/>
                    <a:pt x="92" y="305"/>
                    <a:pt x="61" y="365"/>
                  </a:cubicBezTo>
                  <a:cubicBezTo>
                    <a:pt x="31" y="426"/>
                    <a:pt x="0" y="517"/>
                    <a:pt x="0" y="578"/>
                  </a:cubicBezTo>
                  <a:lnTo>
                    <a:pt x="31" y="730"/>
                  </a:lnTo>
                  <a:cubicBezTo>
                    <a:pt x="61" y="821"/>
                    <a:pt x="122" y="912"/>
                    <a:pt x="183" y="973"/>
                  </a:cubicBezTo>
                  <a:lnTo>
                    <a:pt x="304" y="1064"/>
                  </a:lnTo>
                  <a:cubicBezTo>
                    <a:pt x="365" y="1125"/>
                    <a:pt x="487" y="1156"/>
                    <a:pt x="578" y="1156"/>
                  </a:cubicBezTo>
                  <a:lnTo>
                    <a:pt x="791" y="1186"/>
                  </a:lnTo>
                  <a:cubicBezTo>
                    <a:pt x="882" y="1186"/>
                    <a:pt x="943" y="1156"/>
                    <a:pt x="1034" y="1125"/>
                  </a:cubicBezTo>
                  <a:cubicBezTo>
                    <a:pt x="1095" y="1095"/>
                    <a:pt x="1155" y="1064"/>
                    <a:pt x="1216" y="1004"/>
                  </a:cubicBezTo>
                  <a:cubicBezTo>
                    <a:pt x="1277" y="943"/>
                    <a:pt x="1307" y="882"/>
                    <a:pt x="1338" y="821"/>
                  </a:cubicBezTo>
                  <a:cubicBezTo>
                    <a:pt x="1368" y="730"/>
                    <a:pt x="1399" y="669"/>
                    <a:pt x="1399" y="578"/>
                  </a:cubicBezTo>
                  <a:lnTo>
                    <a:pt x="1368" y="426"/>
                  </a:lnTo>
                  <a:cubicBezTo>
                    <a:pt x="1338" y="335"/>
                    <a:pt x="1277" y="244"/>
                    <a:pt x="1216" y="183"/>
                  </a:cubicBezTo>
                  <a:lnTo>
                    <a:pt x="1095" y="92"/>
                  </a:lnTo>
                  <a:cubicBezTo>
                    <a:pt x="1004" y="31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6290650" y="37495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1" y="31"/>
                    <a:pt x="1" y="335"/>
                    <a:pt x="214" y="366"/>
                  </a:cubicBezTo>
                  <a:cubicBezTo>
                    <a:pt x="396" y="335"/>
                    <a:pt x="396" y="3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6286850" y="3741225"/>
              <a:ext cx="17500" cy="14475"/>
            </a:xfrm>
            <a:custGeom>
              <a:avLst/>
              <a:gdLst/>
              <a:ahLst/>
              <a:cxnLst/>
              <a:rect l="l" t="t" r="r" b="b"/>
              <a:pathLst>
                <a:path w="700" h="579" extrusionOk="0">
                  <a:moveTo>
                    <a:pt x="366" y="1"/>
                  </a:moveTo>
                  <a:cubicBezTo>
                    <a:pt x="1" y="31"/>
                    <a:pt x="1" y="548"/>
                    <a:pt x="366" y="578"/>
                  </a:cubicBezTo>
                  <a:cubicBezTo>
                    <a:pt x="700" y="548"/>
                    <a:pt x="700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6227575" y="3832075"/>
              <a:ext cx="24350" cy="29950"/>
            </a:xfrm>
            <a:custGeom>
              <a:avLst/>
              <a:gdLst/>
              <a:ahLst/>
              <a:cxnLst/>
              <a:rect l="l" t="t" r="r" b="b"/>
              <a:pathLst>
                <a:path w="974" h="1198" extrusionOk="0">
                  <a:moveTo>
                    <a:pt x="703" y="1"/>
                  </a:moveTo>
                  <a:cubicBezTo>
                    <a:pt x="609" y="1"/>
                    <a:pt x="528" y="55"/>
                    <a:pt x="487" y="136"/>
                  </a:cubicBezTo>
                  <a:cubicBezTo>
                    <a:pt x="335" y="348"/>
                    <a:pt x="183" y="592"/>
                    <a:pt x="31" y="804"/>
                  </a:cubicBezTo>
                  <a:cubicBezTo>
                    <a:pt x="1" y="865"/>
                    <a:pt x="1" y="926"/>
                    <a:pt x="1" y="1017"/>
                  </a:cubicBezTo>
                  <a:cubicBezTo>
                    <a:pt x="35" y="1136"/>
                    <a:pt x="144" y="1198"/>
                    <a:pt x="256" y="1198"/>
                  </a:cubicBezTo>
                  <a:cubicBezTo>
                    <a:pt x="344" y="1198"/>
                    <a:pt x="433" y="1159"/>
                    <a:pt x="487" y="1078"/>
                  </a:cubicBezTo>
                  <a:lnTo>
                    <a:pt x="943" y="409"/>
                  </a:lnTo>
                  <a:cubicBezTo>
                    <a:pt x="974" y="348"/>
                    <a:pt x="974" y="257"/>
                    <a:pt x="943" y="196"/>
                  </a:cubicBezTo>
                  <a:cubicBezTo>
                    <a:pt x="943" y="136"/>
                    <a:pt x="882" y="75"/>
                    <a:pt x="852" y="44"/>
                  </a:cubicBezTo>
                  <a:cubicBezTo>
                    <a:pt x="801" y="14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6252650" y="3843050"/>
              <a:ext cx="18275" cy="13700"/>
            </a:xfrm>
            <a:custGeom>
              <a:avLst/>
              <a:gdLst/>
              <a:ahLst/>
              <a:cxnLst/>
              <a:rect l="l" t="t" r="r" b="b"/>
              <a:pathLst>
                <a:path w="731" h="548" extrusionOk="0">
                  <a:moveTo>
                    <a:pt x="366" y="1"/>
                  </a:moveTo>
                  <a:cubicBezTo>
                    <a:pt x="1" y="1"/>
                    <a:pt x="1" y="548"/>
                    <a:pt x="366" y="548"/>
                  </a:cubicBezTo>
                  <a:cubicBezTo>
                    <a:pt x="730" y="548"/>
                    <a:pt x="730" y="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6306625" y="3692575"/>
              <a:ext cx="28900" cy="56025"/>
            </a:xfrm>
            <a:custGeom>
              <a:avLst/>
              <a:gdLst/>
              <a:ahLst/>
              <a:cxnLst/>
              <a:rect l="l" t="t" r="r" b="b"/>
              <a:pathLst>
                <a:path w="1156" h="2241" extrusionOk="0">
                  <a:moveTo>
                    <a:pt x="467" y="0"/>
                  </a:moveTo>
                  <a:cubicBezTo>
                    <a:pt x="317" y="0"/>
                    <a:pt x="171" y="74"/>
                    <a:pt x="91" y="214"/>
                  </a:cubicBezTo>
                  <a:cubicBezTo>
                    <a:pt x="30" y="336"/>
                    <a:pt x="0" y="457"/>
                    <a:pt x="30" y="579"/>
                  </a:cubicBezTo>
                  <a:lnTo>
                    <a:pt x="274" y="1916"/>
                  </a:lnTo>
                  <a:cubicBezTo>
                    <a:pt x="304" y="2038"/>
                    <a:pt x="365" y="2129"/>
                    <a:pt x="456" y="2190"/>
                  </a:cubicBezTo>
                  <a:cubicBezTo>
                    <a:pt x="527" y="2225"/>
                    <a:pt x="598" y="2240"/>
                    <a:pt x="670" y="2240"/>
                  </a:cubicBezTo>
                  <a:cubicBezTo>
                    <a:pt x="720" y="2240"/>
                    <a:pt x="770" y="2233"/>
                    <a:pt x="821" y="2220"/>
                  </a:cubicBezTo>
                  <a:cubicBezTo>
                    <a:pt x="912" y="2190"/>
                    <a:pt x="1034" y="2129"/>
                    <a:pt x="1094" y="2007"/>
                  </a:cubicBezTo>
                  <a:cubicBezTo>
                    <a:pt x="1125" y="1916"/>
                    <a:pt x="1155" y="1795"/>
                    <a:pt x="1125" y="1673"/>
                  </a:cubicBezTo>
                  <a:lnTo>
                    <a:pt x="912" y="336"/>
                  </a:lnTo>
                  <a:cubicBezTo>
                    <a:pt x="882" y="214"/>
                    <a:pt x="790" y="123"/>
                    <a:pt x="699" y="62"/>
                  </a:cubicBezTo>
                  <a:cubicBezTo>
                    <a:pt x="626" y="20"/>
                    <a:pt x="546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6299025" y="3631800"/>
              <a:ext cx="27375" cy="19775"/>
            </a:xfrm>
            <a:custGeom>
              <a:avLst/>
              <a:gdLst/>
              <a:ahLst/>
              <a:cxnLst/>
              <a:rect l="l" t="t" r="r" b="b"/>
              <a:pathLst>
                <a:path w="1095" h="791" extrusionOk="0">
                  <a:moveTo>
                    <a:pt x="547" y="1"/>
                  </a:moveTo>
                  <a:cubicBezTo>
                    <a:pt x="0" y="1"/>
                    <a:pt x="0" y="791"/>
                    <a:pt x="547" y="791"/>
                  </a:cubicBezTo>
                  <a:cubicBezTo>
                    <a:pt x="1094" y="791"/>
                    <a:pt x="1094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6336250" y="3561125"/>
              <a:ext cx="19775" cy="15225"/>
            </a:xfrm>
            <a:custGeom>
              <a:avLst/>
              <a:gdLst/>
              <a:ahLst/>
              <a:cxnLst/>
              <a:rect l="l" t="t" r="r" b="b"/>
              <a:pathLst>
                <a:path w="79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91" y="609"/>
                    <a:pt x="79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6407675" y="3444875"/>
              <a:ext cx="12950" cy="11425"/>
            </a:xfrm>
            <a:custGeom>
              <a:avLst/>
              <a:gdLst/>
              <a:ahLst/>
              <a:cxnLst/>
              <a:rect l="l" t="t" r="r" b="b"/>
              <a:pathLst>
                <a:path w="518" h="457" extrusionOk="0">
                  <a:moveTo>
                    <a:pt x="244" y="0"/>
                  </a:moveTo>
                  <a:cubicBezTo>
                    <a:pt x="1" y="31"/>
                    <a:pt x="1" y="426"/>
                    <a:pt x="244" y="456"/>
                  </a:cubicBezTo>
                  <a:cubicBezTo>
                    <a:pt x="517" y="426"/>
                    <a:pt x="517" y="31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6447200" y="3389400"/>
              <a:ext cx="12175" cy="9900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243" y="0"/>
                  </a:moveTo>
                  <a:cubicBezTo>
                    <a:pt x="0" y="0"/>
                    <a:pt x="0" y="396"/>
                    <a:pt x="243" y="396"/>
                  </a:cubicBezTo>
                  <a:cubicBezTo>
                    <a:pt x="487" y="396"/>
                    <a:pt x="487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2" name="Google Shape;1112;p42"/>
          <p:cNvSpPr/>
          <p:nvPr/>
        </p:nvSpPr>
        <p:spPr>
          <a:xfrm rot="12648101" flipH="1">
            <a:off x="8047134" y="1967336"/>
            <a:ext cx="2509915" cy="1730407"/>
          </a:xfrm>
          <a:custGeom>
            <a:avLst/>
            <a:gdLst/>
            <a:ahLst/>
            <a:cxnLst/>
            <a:rect l="l" t="t" r="r" b="b"/>
            <a:pathLst>
              <a:path w="82799" h="57084" extrusionOk="0">
                <a:moveTo>
                  <a:pt x="82676" y="0"/>
                </a:moveTo>
                <a:cubicBezTo>
                  <a:pt x="80376" y="15591"/>
                  <a:pt x="66960" y="26274"/>
                  <a:pt x="52252" y="26274"/>
                </a:cubicBezTo>
                <a:cubicBezTo>
                  <a:pt x="48694" y="26274"/>
                  <a:pt x="45061" y="25649"/>
                  <a:pt x="41490" y="24317"/>
                </a:cubicBezTo>
                <a:cubicBezTo>
                  <a:pt x="36749" y="22524"/>
                  <a:pt x="32402" y="19545"/>
                  <a:pt x="28207" y="16657"/>
                </a:cubicBezTo>
                <a:cubicBezTo>
                  <a:pt x="22250" y="12554"/>
                  <a:pt x="16079" y="8298"/>
                  <a:pt x="8845" y="7630"/>
                </a:cubicBezTo>
                <a:cubicBezTo>
                  <a:pt x="8538" y="7602"/>
                  <a:pt x="8217" y="7587"/>
                  <a:pt x="7888" y="7587"/>
                </a:cubicBezTo>
                <a:cubicBezTo>
                  <a:pt x="4635" y="7587"/>
                  <a:pt x="541" y="8985"/>
                  <a:pt x="183" y="12463"/>
                </a:cubicBezTo>
                <a:cubicBezTo>
                  <a:pt x="0" y="14043"/>
                  <a:pt x="730" y="15533"/>
                  <a:pt x="2158" y="16748"/>
                </a:cubicBezTo>
                <a:cubicBezTo>
                  <a:pt x="3526" y="17843"/>
                  <a:pt x="5198" y="18542"/>
                  <a:pt x="6961" y="18754"/>
                </a:cubicBezTo>
                <a:cubicBezTo>
                  <a:pt x="7789" y="18828"/>
                  <a:pt x="8628" y="18868"/>
                  <a:pt x="9472" y="18868"/>
                </a:cubicBezTo>
                <a:cubicBezTo>
                  <a:pt x="10022" y="18868"/>
                  <a:pt x="10573" y="18851"/>
                  <a:pt x="11125" y="18815"/>
                </a:cubicBezTo>
                <a:cubicBezTo>
                  <a:pt x="11696" y="18798"/>
                  <a:pt x="12273" y="18783"/>
                  <a:pt x="12850" y="18783"/>
                </a:cubicBezTo>
                <a:cubicBezTo>
                  <a:pt x="14268" y="18783"/>
                  <a:pt x="15691" y="18874"/>
                  <a:pt x="17052" y="19241"/>
                </a:cubicBezTo>
                <a:cubicBezTo>
                  <a:pt x="19089" y="19849"/>
                  <a:pt x="20760" y="21338"/>
                  <a:pt x="21612" y="23283"/>
                </a:cubicBezTo>
                <a:cubicBezTo>
                  <a:pt x="22098" y="24408"/>
                  <a:pt x="22007" y="25715"/>
                  <a:pt x="21368" y="26749"/>
                </a:cubicBezTo>
                <a:cubicBezTo>
                  <a:pt x="20683" y="27788"/>
                  <a:pt x="19240" y="28619"/>
                  <a:pt x="17509" y="28619"/>
                </a:cubicBezTo>
                <a:cubicBezTo>
                  <a:pt x="16862" y="28619"/>
                  <a:pt x="16175" y="28503"/>
                  <a:pt x="15472" y="28238"/>
                </a:cubicBezTo>
                <a:cubicBezTo>
                  <a:pt x="13435" y="27448"/>
                  <a:pt x="11854" y="25745"/>
                  <a:pt x="10456" y="24043"/>
                </a:cubicBezTo>
                <a:cubicBezTo>
                  <a:pt x="10092" y="23496"/>
                  <a:pt x="9575" y="23071"/>
                  <a:pt x="8967" y="22797"/>
                </a:cubicBezTo>
                <a:cubicBezTo>
                  <a:pt x="8785" y="22736"/>
                  <a:pt x="8592" y="22706"/>
                  <a:pt x="8400" y="22706"/>
                </a:cubicBezTo>
                <a:cubicBezTo>
                  <a:pt x="8014" y="22706"/>
                  <a:pt x="7629" y="22827"/>
                  <a:pt x="7326" y="23071"/>
                </a:cubicBezTo>
                <a:cubicBezTo>
                  <a:pt x="6657" y="23557"/>
                  <a:pt x="6262" y="24286"/>
                  <a:pt x="6201" y="25107"/>
                </a:cubicBezTo>
                <a:cubicBezTo>
                  <a:pt x="6170" y="26597"/>
                  <a:pt x="7234" y="27843"/>
                  <a:pt x="8146" y="28603"/>
                </a:cubicBezTo>
                <a:cubicBezTo>
                  <a:pt x="11372" y="31375"/>
                  <a:pt x="15885" y="31880"/>
                  <a:pt x="19427" y="31880"/>
                </a:cubicBezTo>
                <a:cubicBezTo>
                  <a:pt x="19923" y="31880"/>
                  <a:pt x="20400" y="31870"/>
                  <a:pt x="20852" y="31855"/>
                </a:cubicBezTo>
                <a:cubicBezTo>
                  <a:pt x="21794" y="31825"/>
                  <a:pt x="22736" y="31764"/>
                  <a:pt x="23648" y="31733"/>
                </a:cubicBezTo>
                <a:cubicBezTo>
                  <a:pt x="25095" y="31645"/>
                  <a:pt x="26564" y="31562"/>
                  <a:pt x="28031" y="31562"/>
                </a:cubicBezTo>
                <a:cubicBezTo>
                  <a:pt x="30108" y="31562"/>
                  <a:pt x="32183" y="31728"/>
                  <a:pt x="34195" y="32281"/>
                </a:cubicBezTo>
                <a:cubicBezTo>
                  <a:pt x="36445" y="32919"/>
                  <a:pt x="38512" y="34469"/>
                  <a:pt x="39454" y="36202"/>
                </a:cubicBezTo>
                <a:cubicBezTo>
                  <a:pt x="40001" y="37205"/>
                  <a:pt x="40122" y="38390"/>
                  <a:pt x="39788" y="39484"/>
                </a:cubicBezTo>
                <a:cubicBezTo>
                  <a:pt x="38944" y="41993"/>
                  <a:pt x="36049" y="42858"/>
                  <a:pt x="33094" y="42858"/>
                </a:cubicBezTo>
                <a:cubicBezTo>
                  <a:pt x="32434" y="42858"/>
                  <a:pt x="31770" y="42814"/>
                  <a:pt x="31125" y="42737"/>
                </a:cubicBezTo>
                <a:cubicBezTo>
                  <a:pt x="28511" y="42402"/>
                  <a:pt x="25897" y="41855"/>
                  <a:pt x="23344" y="41095"/>
                </a:cubicBezTo>
                <a:lnTo>
                  <a:pt x="22432" y="40852"/>
                </a:lnTo>
                <a:cubicBezTo>
                  <a:pt x="20760" y="40335"/>
                  <a:pt x="19028" y="39819"/>
                  <a:pt x="17265" y="39819"/>
                </a:cubicBezTo>
                <a:cubicBezTo>
                  <a:pt x="17234" y="39818"/>
                  <a:pt x="17204" y="39818"/>
                  <a:pt x="17174" y="39818"/>
                </a:cubicBezTo>
                <a:cubicBezTo>
                  <a:pt x="14370" y="39818"/>
                  <a:pt x="12637" y="41200"/>
                  <a:pt x="11915" y="42493"/>
                </a:cubicBezTo>
                <a:cubicBezTo>
                  <a:pt x="11338" y="43588"/>
                  <a:pt x="11247" y="44864"/>
                  <a:pt x="11642" y="46019"/>
                </a:cubicBezTo>
                <a:cubicBezTo>
                  <a:pt x="12250" y="48056"/>
                  <a:pt x="14165" y="50183"/>
                  <a:pt x="16505" y="51399"/>
                </a:cubicBezTo>
                <a:cubicBezTo>
                  <a:pt x="17356" y="51825"/>
                  <a:pt x="18268" y="52250"/>
                  <a:pt x="19180" y="52615"/>
                </a:cubicBezTo>
                <a:cubicBezTo>
                  <a:pt x="21672" y="53709"/>
                  <a:pt x="24256" y="54864"/>
                  <a:pt x="25776" y="57083"/>
                </a:cubicBezTo>
                <a:lnTo>
                  <a:pt x="25867" y="57053"/>
                </a:lnTo>
                <a:cubicBezTo>
                  <a:pt x="24317" y="54773"/>
                  <a:pt x="21733" y="53649"/>
                  <a:pt x="19210" y="52524"/>
                </a:cubicBezTo>
                <a:cubicBezTo>
                  <a:pt x="18329" y="52159"/>
                  <a:pt x="17387" y="51734"/>
                  <a:pt x="16535" y="51308"/>
                </a:cubicBezTo>
                <a:cubicBezTo>
                  <a:pt x="14225" y="50092"/>
                  <a:pt x="12341" y="48025"/>
                  <a:pt x="11733" y="46019"/>
                </a:cubicBezTo>
                <a:cubicBezTo>
                  <a:pt x="11338" y="44864"/>
                  <a:pt x="11459" y="43648"/>
                  <a:pt x="12006" y="42585"/>
                </a:cubicBezTo>
                <a:cubicBezTo>
                  <a:pt x="12706" y="41308"/>
                  <a:pt x="14438" y="39971"/>
                  <a:pt x="17204" y="39971"/>
                </a:cubicBezTo>
                <a:lnTo>
                  <a:pt x="17265" y="39971"/>
                </a:lnTo>
                <a:cubicBezTo>
                  <a:pt x="18997" y="39971"/>
                  <a:pt x="20730" y="40487"/>
                  <a:pt x="22402" y="40974"/>
                </a:cubicBezTo>
                <a:lnTo>
                  <a:pt x="23314" y="41247"/>
                </a:lnTo>
                <a:cubicBezTo>
                  <a:pt x="25867" y="41977"/>
                  <a:pt x="28481" y="42524"/>
                  <a:pt x="31125" y="42858"/>
                </a:cubicBezTo>
                <a:cubicBezTo>
                  <a:pt x="31787" y="42943"/>
                  <a:pt x="32471" y="42990"/>
                  <a:pt x="33151" y="42990"/>
                </a:cubicBezTo>
                <a:cubicBezTo>
                  <a:pt x="36124" y="42990"/>
                  <a:pt x="39038" y="42093"/>
                  <a:pt x="39879" y="39545"/>
                </a:cubicBezTo>
                <a:cubicBezTo>
                  <a:pt x="40244" y="38420"/>
                  <a:pt x="40122" y="37174"/>
                  <a:pt x="39545" y="36171"/>
                </a:cubicBezTo>
                <a:cubicBezTo>
                  <a:pt x="38603" y="34408"/>
                  <a:pt x="36505" y="32828"/>
                  <a:pt x="34226" y="32189"/>
                </a:cubicBezTo>
                <a:cubicBezTo>
                  <a:pt x="32174" y="31626"/>
                  <a:pt x="30047" y="31465"/>
                  <a:pt x="27915" y="31465"/>
                </a:cubicBezTo>
                <a:cubicBezTo>
                  <a:pt x="26477" y="31465"/>
                  <a:pt x="25037" y="31538"/>
                  <a:pt x="23618" y="31612"/>
                </a:cubicBezTo>
                <a:cubicBezTo>
                  <a:pt x="22706" y="31673"/>
                  <a:pt x="21794" y="31733"/>
                  <a:pt x="20852" y="31764"/>
                </a:cubicBezTo>
                <a:cubicBezTo>
                  <a:pt x="20453" y="31774"/>
                  <a:pt x="20035" y="31780"/>
                  <a:pt x="19602" y="31780"/>
                </a:cubicBezTo>
                <a:cubicBezTo>
                  <a:pt x="16045" y="31780"/>
                  <a:pt x="11486" y="31330"/>
                  <a:pt x="8207" y="28511"/>
                </a:cubicBezTo>
                <a:cubicBezTo>
                  <a:pt x="7326" y="27752"/>
                  <a:pt x="6292" y="26566"/>
                  <a:pt x="6322" y="25107"/>
                </a:cubicBezTo>
                <a:cubicBezTo>
                  <a:pt x="6353" y="24347"/>
                  <a:pt x="6748" y="23618"/>
                  <a:pt x="7386" y="23192"/>
                </a:cubicBezTo>
                <a:cubicBezTo>
                  <a:pt x="7678" y="22963"/>
                  <a:pt x="8041" y="22834"/>
                  <a:pt x="8407" y="22834"/>
                </a:cubicBezTo>
                <a:cubicBezTo>
                  <a:pt x="8575" y="22834"/>
                  <a:pt x="8743" y="22861"/>
                  <a:pt x="8906" y="22919"/>
                </a:cubicBezTo>
                <a:cubicBezTo>
                  <a:pt x="9484" y="23192"/>
                  <a:pt x="10000" y="23587"/>
                  <a:pt x="10335" y="24134"/>
                </a:cubicBezTo>
                <a:cubicBezTo>
                  <a:pt x="11763" y="25837"/>
                  <a:pt x="13374" y="27539"/>
                  <a:pt x="15441" y="28299"/>
                </a:cubicBezTo>
                <a:cubicBezTo>
                  <a:pt x="16084" y="28550"/>
                  <a:pt x="16821" y="28688"/>
                  <a:pt x="17564" y="28688"/>
                </a:cubicBezTo>
                <a:cubicBezTo>
                  <a:pt x="19070" y="28688"/>
                  <a:pt x="20605" y="28122"/>
                  <a:pt x="21460" y="26779"/>
                </a:cubicBezTo>
                <a:cubicBezTo>
                  <a:pt x="22128" y="25715"/>
                  <a:pt x="22219" y="24378"/>
                  <a:pt x="21703" y="23223"/>
                </a:cubicBezTo>
                <a:cubicBezTo>
                  <a:pt x="20852" y="21247"/>
                  <a:pt x="19149" y="19727"/>
                  <a:pt x="17083" y="19119"/>
                </a:cubicBezTo>
                <a:cubicBezTo>
                  <a:pt x="15752" y="18745"/>
                  <a:pt x="14380" y="18655"/>
                  <a:pt x="13013" y="18655"/>
                </a:cubicBezTo>
                <a:cubicBezTo>
                  <a:pt x="12381" y="18655"/>
                  <a:pt x="11750" y="18674"/>
                  <a:pt x="11125" y="18694"/>
                </a:cubicBezTo>
                <a:cubicBezTo>
                  <a:pt x="10659" y="18714"/>
                  <a:pt x="10193" y="18724"/>
                  <a:pt x="9728" y="18724"/>
                </a:cubicBezTo>
                <a:cubicBezTo>
                  <a:pt x="8798" y="18724"/>
                  <a:pt x="7873" y="18684"/>
                  <a:pt x="6961" y="18602"/>
                </a:cubicBezTo>
                <a:cubicBezTo>
                  <a:pt x="5228" y="18420"/>
                  <a:pt x="3587" y="17721"/>
                  <a:pt x="2219" y="16657"/>
                </a:cubicBezTo>
                <a:cubicBezTo>
                  <a:pt x="821" y="15472"/>
                  <a:pt x="122" y="13982"/>
                  <a:pt x="274" y="12463"/>
                </a:cubicBezTo>
                <a:cubicBezTo>
                  <a:pt x="631" y="9052"/>
                  <a:pt x="4622" y="7707"/>
                  <a:pt x="7833" y="7707"/>
                </a:cubicBezTo>
                <a:cubicBezTo>
                  <a:pt x="8170" y="7707"/>
                  <a:pt x="8500" y="7722"/>
                  <a:pt x="8815" y="7751"/>
                </a:cubicBezTo>
                <a:cubicBezTo>
                  <a:pt x="16019" y="8390"/>
                  <a:pt x="22189" y="12645"/>
                  <a:pt x="28147" y="16718"/>
                </a:cubicBezTo>
                <a:cubicBezTo>
                  <a:pt x="32341" y="19636"/>
                  <a:pt x="36688" y="22615"/>
                  <a:pt x="41430" y="24408"/>
                </a:cubicBezTo>
                <a:cubicBezTo>
                  <a:pt x="45021" y="25748"/>
                  <a:pt x="48675" y="26376"/>
                  <a:pt x="52252" y="26376"/>
                </a:cubicBezTo>
                <a:cubicBezTo>
                  <a:pt x="67020" y="26376"/>
                  <a:pt x="80474" y="15660"/>
                  <a:pt x="8279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solidFill>
          <a:schemeClr val="dk2"/>
        </a:soli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3"/>
          <p:cNvSpPr/>
          <p:nvPr/>
        </p:nvSpPr>
        <p:spPr>
          <a:xfrm rot="18302128">
            <a:off x="7139407" y="-805913"/>
            <a:ext cx="2373732" cy="2818427"/>
          </a:xfrm>
          <a:custGeom>
            <a:avLst/>
            <a:gdLst/>
            <a:ahLst/>
            <a:cxnLst/>
            <a:rect l="l" t="t" r="r" b="b"/>
            <a:pathLst>
              <a:path w="43285" h="51394" extrusionOk="0">
                <a:moveTo>
                  <a:pt x="22945" y="1"/>
                </a:moveTo>
                <a:cubicBezTo>
                  <a:pt x="20587" y="1"/>
                  <a:pt x="18226" y="295"/>
                  <a:pt x="16019" y="763"/>
                </a:cubicBezTo>
                <a:cubicBezTo>
                  <a:pt x="15107" y="945"/>
                  <a:pt x="14226" y="1158"/>
                  <a:pt x="13375" y="1401"/>
                </a:cubicBezTo>
                <a:cubicBezTo>
                  <a:pt x="9059" y="2678"/>
                  <a:pt x="5654" y="7450"/>
                  <a:pt x="3739" y="11340"/>
                </a:cubicBezTo>
                <a:cubicBezTo>
                  <a:pt x="1672" y="15535"/>
                  <a:pt x="1" y="21705"/>
                  <a:pt x="1764" y="26234"/>
                </a:cubicBezTo>
                <a:cubicBezTo>
                  <a:pt x="3587" y="30854"/>
                  <a:pt x="7204" y="34228"/>
                  <a:pt x="10578" y="37724"/>
                </a:cubicBezTo>
                <a:cubicBezTo>
                  <a:pt x="13466" y="40702"/>
                  <a:pt x="16232" y="43772"/>
                  <a:pt x="18512" y="47268"/>
                </a:cubicBezTo>
                <a:cubicBezTo>
                  <a:pt x="19545" y="48848"/>
                  <a:pt x="20852" y="50459"/>
                  <a:pt x="22676" y="51067"/>
                </a:cubicBezTo>
                <a:cubicBezTo>
                  <a:pt x="23457" y="51284"/>
                  <a:pt x="24270" y="51393"/>
                  <a:pt x="25080" y="51393"/>
                </a:cubicBezTo>
                <a:cubicBezTo>
                  <a:pt x="25405" y="51393"/>
                  <a:pt x="25728" y="51376"/>
                  <a:pt x="26050" y="51341"/>
                </a:cubicBezTo>
                <a:cubicBezTo>
                  <a:pt x="32342" y="50946"/>
                  <a:pt x="35320" y="46113"/>
                  <a:pt x="38117" y="41037"/>
                </a:cubicBezTo>
                <a:cubicBezTo>
                  <a:pt x="40153" y="37389"/>
                  <a:pt x="41491" y="33408"/>
                  <a:pt x="42099" y="29274"/>
                </a:cubicBezTo>
                <a:cubicBezTo>
                  <a:pt x="43284" y="21280"/>
                  <a:pt x="41916" y="10277"/>
                  <a:pt x="35776" y="4441"/>
                </a:cubicBezTo>
                <a:cubicBezTo>
                  <a:pt x="32318" y="1164"/>
                  <a:pt x="27635" y="1"/>
                  <a:pt x="229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5" name="Google Shape;1115;p43"/>
          <p:cNvGrpSpPr/>
          <p:nvPr/>
        </p:nvGrpSpPr>
        <p:grpSpPr>
          <a:xfrm rot="2493389">
            <a:off x="4199341" y="3596951"/>
            <a:ext cx="1027750" cy="1543695"/>
            <a:chOff x="5900825" y="3389400"/>
            <a:chExt cx="558550" cy="838950"/>
          </a:xfrm>
        </p:grpSpPr>
        <p:sp>
          <p:nvSpPr>
            <p:cNvPr id="1116" name="Google Shape;1116;p43"/>
            <p:cNvSpPr/>
            <p:nvPr/>
          </p:nvSpPr>
          <p:spPr>
            <a:xfrm>
              <a:off x="6191875" y="3672825"/>
              <a:ext cx="22050" cy="17525"/>
            </a:xfrm>
            <a:custGeom>
              <a:avLst/>
              <a:gdLst/>
              <a:ahLst/>
              <a:cxnLst/>
              <a:rect l="l" t="t" r="r" b="b"/>
              <a:pathLst>
                <a:path w="882" h="701" extrusionOk="0">
                  <a:moveTo>
                    <a:pt x="335" y="1"/>
                  </a:moveTo>
                  <a:cubicBezTo>
                    <a:pt x="304" y="1"/>
                    <a:pt x="244" y="1"/>
                    <a:pt x="213" y="31"/>
                  </a:cubicBezTo>
                  <a:cubicBezTo>
                    <a:pt x="183" y="62"/>
                    <a:pt x="122" y="62"/>
                    <a:pt x="92" y="123"/>
                  </a:cubicBezTo>
                  <a:cubicBezTo>
                    <a:pt x="61" y="123"/>
                    <a:pt x="61" y="183"/>
                    <a:pt x="31" y="214"/>
                  </a:cubicBezTo>
                  <a:cubicBezTo>
                    <a:pt x="0" y="244"/>
                    <a:pt x="0" y="305"/>
                    <a:pt x="0" y="335"/>
                  </a:cubicBezTo>
                  <a:lnTo>
                    <a:pt x="0" y="426"/>
                  </a:lnTo>
                  <a:cubicBezTo>
                    <a:pt x="31" y="487"/>
                    <a:pt x="61" y="548"/>
                    <a:pt x="92" y="578"/>
                  </a:cubicBezTo>
                  <a:lnTo>
                    <a:pt x="152" y="639"/>
                  </a:lnTo>
                  <a:cubicBezTo>
                    <a:pt x="213" y="670"/>
                    <a:pt x="274" y="700"/>
                    <a:pt x="335" y="700"/>
                  </a:cubicBezTo>
                  <a:lnTo>
                    <a:pt x="335" y="670"/>
                  </a:lnTo>
                  <a:lnTo>
                    <a:pt x="547" y="670"/>
                  </a:lnTo>
                  <a:cubicBezTo>
                    <a:pt x="608" y="670"/>
                    <a:pt x="639" y="670"/>
                    <a:pt x="699" y="639"/>
                  </a:cubicBezTo>
                  <a:cubicBezTo>
                    <a:pt x="730" y="639"/>
                    <a:pt x="760" y="609"/>
                    <a:pt x="791" y="578"/>
                  </a:cubicBezTo>
                  <a:cubicBezTo>
                    <a:pt x="821" y="548"/>
                    <a:pt x="851" y="518"/>
                    <a:pt x="851" y="457"/>
                  </a:cubicBezTo>
                  <a:cubicBezTo>
                    <a:pt x="882" y="426"/>
                    <a:pt x="882" y="396"/>
                    <a:pt x="882" y="335"/>
                  </a:cubicBezTo>
                  <a:lnTo>
                    <a:pt x="882" y="244"/>
                  </a:lnTo>
                  <a:cubicBezTo>
                    <a:pt x="882" y="183"/>
                    <a:pt x="851" y="153"/>
                    <a:pt x="791" y="123"/>
                  </a:cubicBezTo>
                  <a:lnTo>
                    <a:pt x="730" y="62"/>
                  </a:lnTo>
                  <a:cubicBezTo>
                    <a:pt x="699" y="3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6173625" y="3727550"/>
              <a:ext cx="24350" cy="19775"/>
            </a:xfrm>
            <a:custGeom>
              <a:avLst/>
              <a:gdLst/>
              <a:ahLst/>
              <a:cxnLst/>
              <a:rect l="l" t="t" r="r" b="b"/>
              <a:pathLst>
                <a:path w="974" h="791" extrusionOk="0">
                  <a:moveTo>
                    <a:pt x="396" y="0"/>
                  </a:moveTo>
                  <a:cubicBezTo>
                    <a:pt x="335" y="0"/>
                    <a:pt x="305" y="0"/>
                    <a:pt x="244" y="31"/>
                  </a:cubicBezTo>
                  <a:cubicBezTo>
                    <a:pt x="183" y="61"/>
                    <a:pt x="153" y="92"/>
                    <a:pt x="122" y="122"/>
                  </a:cubicBezTo>
                  <a:lnTo>
                    <a:pt x="62" y="183"/>
                  </a:lnTo>
                  <a:cubicBezTo>
                    <a:pt x="31" y="244"/>
                    <a:pt x="1" y="304"/>
                    <a:pt x="1" y="335"/>
                  </a:cubicBezTo>
                  <a:cubicBezTo>
                    <a:pt x="1" y="365"/>
                    <a:pt x="1" y="426"/>
                    <a:pt x="1" y="456"/>
                  </a:cubicBezTo>
                  <a:cubicBezTo>
                    <a:pt x="31" y="487"/>
                    <a:pt x="31" y="548"/>
                    <a:pt x="62" y="578"/>
                  </a:cubicBezTo>
                  <a:lnTo>
                    <a:pt x="122" y="669"/>
                  </a:lnTo>
                  <a:cubicBezTo>
                    <a:pt x="153" y="700"/>
                    <a:pt x="214" y="760"/>
                    <a:pt x="305" y="760"/>
                  </a:cubicBezTo>
                  <a:lnTo>
                    <a:pt x="335" y="760"/>
                  </a:lnTo>
                  <a:cubicBezTo>
                    <a:pt x="396" y="791"/>
                    <a:pt x="426" y="791"/>
                    <a:pt x="457" y="791"/>
                  </a:cubicBezTo>
                  <a:lnTo>
                    <a:pt x="609" y="791"/>
                  </a:lnTo>
                  <a:lnTo>
                    <a:pt x="700" y="760"/>
                  </a:lnTo>
                  <a:lnTo>
                    <a:pt x="791" y="730"/>
                  </a:lnTo>
                  <a:cubicBezTo>
                    <a:pt x="822" y="700"/>
                    <a:pt x="882" y="669"/>
                    <a:pt x="882" y="639"/>
                  </a:cubicBezTo>
                  <a:cubicBezTo>
                    <a:pt x="913" y="608"/>
                    <a:pt x="943" y="578"/>
                    <a:pt x="943" y="548"/>
                  </a:cubicBezTo>
                  <a:cubicBezTo>
                    <a:pt x="974" y="517"/>
                    <a:pt x="974" y="487"/>
                    <a:pt x="974" y="426"/>
                  </a:cubicBezTo>
                  <a:lnTo>
                    <a:pt x="974" y="335"/>
                  </a:lnTo>
                  <a:lnTo>
                    <a:pt x="943" y="244"/>
                  </a:lnTo>
                  <a:cubicBezTo>
                    <a:pt x="913" y="213"/>
                    <a:pt x="882" y="183"/>
                    <a:pt x="852" y="152"/>
                  </a:cubicBezTo>
                  <a:cubicBezTo>
                    <a:pt x="822" y="122"/>
                    <a:pt x="761" y="92"/>
                    <a:pt x="730" y="92"/>
                  </a:cubicBezTo>
                  <a:lnTo>
                    <a:pt x="700" y="61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6224550" y="3733625"/>
              <a:ext cx="19025" cy="18275"/>
            </a:xfrm>
            <a:custGeom>
              <a:avLst/>
              <a:gdLst/>
              <a:ahLst/>
              <a:cxnLst/>
              <a:rect l="l" t="t" r="r" b="b"/>
              <a:pathLst>
                <a:path w="761" h="731" extrusionOk="0">
                  <a:moveTo>
                    <a:pt x="365" y="1"/>
                  </a:moveTo>
                  <a:cubicBezTo>
                    <a:pt x="0" y="122"/>
                    <a:pt x="0" y="639"/>
                    <a:pt x="365" y="730"/>
                  </a:cubicBezTo>
                  <a:cubicBezTo>
                    <a:pt x="760" y="639"/>
                    <a:pt x="760" y="122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6178200" y="3799750"/>
              <a:ext cx="26625" cy="22050"/>
            </a:xfrm>
            <a:custGeom>
              <a:avLst/>
              <a:gdLst/>
              <a:ahLst/>
              <a:cxnLst/>
              <a:rect l="l" t="t" r="r" b="b"/>
              <a:pathLst>
                <a:path w="1065" h="882" extrusionOk="0">
                  <a:moveTo>
                    <a:pt x="487" y="0"/>
                  </a:moveTo>
                  <a:cubicBezTo>
                    <a:pt x="426" y="0"/>
                    <a:pt x="365" y="0"/>
                    <a:pt x="304" y="30"/>
                  </a:cubicBezTo>
                  <a:lnTo>
                    <a:pt x="213" y="61"/>
                  </a:lnTo>
                  <a:cubicBezTo>
                    <a:pt x="152" y="91"/>
                    <a:pt x="122" y="122"/>
                    <a:pt x="91" y="182"/>
                  </a:cubicBezTo>
                  <a:cubicBezTo>
                    <a:pt x="61" y="213"/>
                    <a:pt x="31" y="243"/>
                    <a:pt x="31" y="274"/>
                  </a:cubicBezTo>
                  <a:cubicBezTo>
                    <a:pt x="0" y="334"/>
                    <a:pt x="0" y="395"/>
                    <a:pt x="0" y="456"/>
                  </a:cubicBezTo>
                  <a:lnTo>
                    <a:pt x="0" y="547"/>
                  </a:lnTo>
                  <a:lnTo>
                    <a:pt x="31" y="669"/>
                  </a:lnTo>
                  <a:cubicBezTo>
                    <a:pt x="61" y="699"/>
                    <a:pt x="91" y="760"/>
                    <a:pt x="152" y="790"/>
                  </a:cubicBezTo>
                  <a:cubicBezTo>
                    <a:pt x="183" y="821"/>
                    <a:pt x="243" y="851"/>
                    <a:pt x="304" y="851"/>
                  </a:cubicBezTo>
                  <a:cubicBezTo>
                    <a:pt x="365" y="881"/>
                    <a:pt x="426" y="881"/>
                    <a:pt x="456" y="881"/>
                  </a:cubicBezTo>
                  <a:lnTo>
                    <a:pt x="639" y="881"/>
                  </a:lnTo>
                  <a:cubicBezTo>
                    <a:pt x="821" y="881"/>
                    <a:pt x="942" y="760"/>
                    <a:pt x="1034" y="608"/>
                  </a:cubicBezTo>
                  <a:cubicBezTo>
                    <a:pt x="1034" y="578"/>
                    <a:pt x="1064" y="517"/>
                    <a:pt x="1064" y="456"/>
                  </a:cubicBezTo>
                  <a:lnTo>
                    <a:pt x="1064" y="334"/>
                  </a:lnTo>
                  <a:cubicBezTo>
                    <a:pt x="1034" y="274"/>
                    <a:pt x="1003" y="182"/>
                    <a:pt x="942" y="152"/>
                  </a:cubicBezTo>
                  <a:lnTo>
                    <a:pt x="851" y="91"/>
                  </a:lnTo>
                  <a:cubicBezTo>
                    <a:pt x="807" y="47"/>
                    <a:pt x="746" y="18"/>
                    <a:pt x="693" y="18"/>
                  </a:cubicBezTo>
                  <a:cubicBezTo>
                    <a:pt x="673" y="18"/>
                    <a:pt x="655" y="22"/>
                    <a:pt x="639" y="30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6133350" y="3824050"/>
              <a:ext cx="21300" cy="17500"/>
            </a:xfrm>
            <a:custGeom>
              <a:avLst/>
              <a:gdLst/>
              <a:ahLst/>
              <a:cxnLst/>
              <a:rect l="l" t="t" r="r" b="b"/>
              <a:pathLst>
                <a:path w="852" h="700" extrusionOk="0">
                  <a:moveTo>
                    <a:pt x="426" y="1"/>
                  </a:moveTo>
                  <a:cubicBezTo>
                    <a:pt x="1" y="61"/>
                    <a:pt x="1" y="669"/>
                    <a:pt x="426" y="700"/>
                  </a:cubicBezTo>
                  <a:cubicBezTo>
                    <a:pt x="852" y="669"/>
                    <a:pt x="852" y="6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6100675" y="3870400"/>
              <a:ext cx="19025" cy="15225"/>
            </a:xfrm>
            <a:custGeom>
              <a:avLst/>
              <a:gdLst/>
              <a:ahLst/>
              <a:cxnLst/>
              <a:rect l="l" t="t" r="r" b="b"/>
              <a:pathLst>
                <a:path w="76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61" y="609"/>
                    <a:pt x="76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6084725" y="3916725"/>
              <a:ext cx="17500" cy="12975"/>
            </a:xfrm>
            <a:custGeom>
              <a:avLst/>
              <a:gdLst/>
              <a:ahLst/>
              <a:cxnLst/>
              <a:rect l="l" t="t" r="r" b="b"/>
              <a:pathLst>
                <a:path w="700" h="519" extrusionOk="0">
                  <a:moveTo>
                    <a:pt x="364" y="1"/>
                  </a:moveTo>
                  <a:cubicBezTo>
                    <a:pt x="354" y="1"/>
                    <a:pt x="345" y="1"/>
                    <a:pt x="335" y="2"/>
                  </a:cubicBezTo>
                  <a:cubicBezTo>
                    <a:pt x="1" y="2"/>
                    <a:pt x="1" y="519"/>
                    <a:pt x="335" y="519"/>
                  </a:cubicBezTo>
                  <a:cubicBezTo>
                    <a:pt x="690" y="519"/>
                    <a:pt x="69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6055100" y="3926650"/>
              <a:ext cx="19775" cy="15200"/>
            </a:xfrm>
            <a:custGeom>
              <a:avLst/>
              <a:gdLst/>
              <a:ahLst/>
              <a:cxnLst/>
              <a:rect l="l" t="t" r="r" b="b"/>
              <a:pathLst>
                <a:path w="791" h="608" extrusionOk="0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5992775" y="39859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426" y="1"/>
                  </a:moveTo>
                  <a:cubicBezTo>
                    <a:pt x="365" y="1"/>
                    <a:pt x="335" y="31"/>
                    <a:pt x="305" y="62"/>
                  </a:cubicBezTo>
                  <a:lnTo>
                    <a:pt x="61" y="274"/>
                  </a:lnTo>
                  <a:cubicBezTo>
                    <a:pt x="31" y="305"/>
                    <a:pt x="1" y="366"/>
                    <a:pt x="1" y="426"/>
                  </a:cubicBezTo>
                  <a:cubicBezTo>
                    <a:pt x="1" y="426"/>
                    <a:pt x="1" y="457"/>
                    <a:pt x="1" y="487"/>
                  </a:cubicBezTo>
                  <a:cubicBezTo>
                    <a:pt x="31" y="518"/>
                    <a:pt x="31" y="518"/>
                    <a:pt x="61" y="548"/>
                  </a:cubicBezTo>
                  <a:cubicBezTo>
                    <a:pt x="92" y="578"/>
                    <a:pt x="122" y="609"/>
                    <a:pt x="183" y="609"/>
                  </a:cubicBezTo>
                  <a:cubicBezTo>
                    <a:pt x="244" y="609"/>
                    <a:pt x="274" y="578"/>
                    <a:pt x="305" y="548"/>
                  </a:cubicBezTo>
                  <a:lnTo>
                    <a:pt x="548" y="305"/>
                  </a:lnTo>
                  <a:cubicBezTo>
                    <a:pt x="578" y="274"/>
                    <a:pt x="578" y="244"/>
                    <a:pt x="609" y="183"/>
                  </a:cubicBezTo>
                  <a:cubicBezTo>
                    <a:pt x="609" y="153"/>
                    <a:pt x="609" y="123"/>
                    <a:pt x="609" y="123"/>
                  </a:cubicBezTo>
                  <a:cubicBezTo>
                    <a:pt x="578" y="92"/>
                    <a:pt x="578" y="62"/>
                    <a:pt x="548" y="62"/>
                  </a:cubicBezTo>
                  <a:cubicBezTo>
                    <a:pt x="517" y="31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5963150" y="4023900"/>
              <a:ext cx="12925" cy="11425"/>
            </a:xfrm>
            <a:custGeom>
              <a:avLst/>
              <a:gdLst/>
              <a:ahLst/>
              <a:cxnLst/>
              <a:rect l="l" t="t" r="r" b="b"/>
              <a:pathLst>
                <a:path w="517" h="457" extrusionOk="0">
                  <a:moveTo>
                    <a:pt x="274" y="1"/>
                  </a:moveTo>
                  <a:cubicBezTo>
                    <a:pt x="0" y="31"/>
                    <a:pt x="0" y="426"/>
                    <a:pt x="274" y="457"/>
                  </a:cubicBezTo>
                  <a:cubicBezTo>
                    <a:pt x="517" y="426"/>
                    <a:pt x="517" y="3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5931225" y="40778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426" y="1"/>
                  </a:moveTo>
                  <a:cubicBezTo>
                    <a:pt x="1" y="1"/>
                    <a:pt x="1" y="639"/>
                    <a:pt x="426" y="639"/>
                  </a:cubicBezTo>
                  <a:cubicBezTo>
                    <a:pt x="821" y="639"/>
                    <a:pt x="821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5915275" y="4157650"/>
              <a:ext cx="19025" cy="14450"/>
            </a:xfrm>
            <a:custGeom>
              <a:avLst/>
              <a:gdLst/>
              <a:ahLst/>
              <a:cxnLst/>
              <a:rect l="l" t="t" r="r" b="b"/>
              <a:pathLst>
                <a:path w="761" h="578" extrusionOk="0">
                  <a:moveTo>
                    <a:pt x="365" y="0"/>
                  </a:moveTo>
                  <a:cubicBezTo>
                    <a:pt x="0" y="0"/>
                    <a:pt x="0" y="578"/>
                    <a:pt x="365" y="578"/>
                  </a:cubicBezTo>
                  <a:cubicBezTo>
                    <a:pt x="760" y="578"/>
                    <a:pt x="760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5900825" y="4202725"/>
              <a:ext cx="29675" cy="25625"/>
            </a:xfrm>
            <a:custGeom>
              <a:avLst/>
              <a:gdLst/>
              <a:ahLst/>
              <a:cxnLst/>
              <a:rect l="l" t="t" r="r" b="b"/>
              <a:pathLst>
                <a:path w="1187" h="1025" extrusionOk="0">
                  <a:moveTo>
                    <a:pt x="510" y="1"/>
                  </a:moveTo>
                  <a:cubicBezTo>
                    <a:pt x="253" y="1"/>
                    <a:pt x="1" y="198"/>
                    <a:pt x="1" y="507"/>
                  </a:cubicBezTo>
                  <a:cubicBezTo>
                    <a:pt x="1" y="781"/>
                    <a:pt x="214" y="1024"/>
                    <a:pt x="487" y="1024"/>
                  </a:cubicBezTo>
                  <a:cubicBezTo>
                    <a:pt x="943" y="1024"/>
                    <a:pt x="1186" y="477"/>
                    <a:pt x="852" y="143"/>
                  </a:cubicBezTo>
                  <a:cubicBezTo>
                    <a:pt x="754" y="45"/>
                    <a:pt x="631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5998850" y="4128775"/>
              <a:ext cx="35000" cy="32700"/>
            </a:xfrm>
            <a:custGeom>
              <a:avLst/>
              <a:gdLst/>
              <a:ahLst/>
              <a:cxnLst/>
              <a:rect l="l" t="t" r="r" b="b"/>
              <a:pathLst>
                <a:path w="1400" h="1308" extrusionOk="0">
                  <a:moveTo>
                    <a:pt x="852" y="0"/>
                  </a:moveTo>
                  <a:lnTo>
                    <a:pt x="700" y="31"/>
                  </a:lnTo>
                  <a:cubicBezTo>
                    <a:pt x="609" y="31"/>
                    <a:pt x="518" y="91"/>
                    <a:pt x="457" y="152"/>
                  </a:cubicBezTo>
                  <a:lnTo>
                    <a:pt x="214" y="365"/>
                  </a:lnTo>
                  <a:cubicBezTo>
                    <a:pt x="62" y="517"/>
                    <a:pt x="1" y="760"/>
                    <a:pt x="92" y="973"/>
                  </a:cubicBezTo>
                  <a:cubicBezTo>
                    <a:pt x="122" y="1034"/>
                    <a:pt x="153" y="1095"/>
                    <a:pt x="214" y="1155"/>
                  </a:cubicBezTo>
                  <a:lnTo>
                    <a:pt x="335" y="1247"/>
                  </a:lnTo>
                  <a:cubicBezTo>
                    <a:pt x="426" y="1277"/>
                    <a:pt x="518" y="1307"/>
                    <a:pt x="609" y="1307"/>
                  </a:cubicBezTo>
                  <a:lnTo>
                    <a:pt x="761" y="1307"/>
                  </a:lnTo>
                  <a:cubicBezTo>
                    <a:pt x="852" y="1277"/>
                    <a:pt x="943" y="1216"/>
                    <a:pt x="1004" y="1155"/>
                  </a:cubicBezTo>
                  <a:cubicBezTo>
                    <a:pt x="1095" y="1064"/>
                    <a:pt x="1156" y="1003"/>
                    <a:pt x="1247" y="912"/>
                  </a:cubicBezTo>
                  <a:cubicBezTo>
                    <a:pt x="1277" y="882"/>
                    <a:pt x="1308" y="821"/>
                    <a:pt x="1338" y="760"/>
                  </a:cubicBezTo>
                  <a:cubicBezTo>
                    <a:pt x="1369" y="669"/>
                    <a:pt x="1399" y="608"/>
                    <a:pt x="1399" y="547"/>
                  </a:cubicBezTo>
                  <a:cubicBezTo>
                    <a:pt x="1399" y="456"/>
                    <a:pt x="1369" y="395"/>
                    <a:pt x="1338" y="335"/>
                  </a:cubicBezTo>
                  <a:cubicBezTo>
                    <a:pt x="1308" y="274"/>
                    <a:pt x="1277" y="213"/>
                    <a:pt x="1217" y="152"/>
                  </a:cubicBezTo>
                  <a:lnTo>
                    <a:pt x="1125" y="91"/>
                  </a:lnTo>
                  <a:cubicBezTo>
                    <a:pt x="1034" y="31"/>
                    <a:pt x="943" y="0"/>
                    <a:pt x="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6011775" y="4033025"/>
              <a:ext cx="34225" cy="32700"/>
            </a:xfrm>
            <a:custGeom>
              <a:avLst/>
              <a:gdLst/>
              <a:ahLst/>
              <a:cxnLst/>
              <a:rect l="l" t="t" r="r" b="b"/>
              <a:pathLst>
                <a:path w="1369" h="1308" extrusionOk="0">
                  <a:moveTo>
                    <a:pt x="639" y="0"/>
                  </a:moveTo>
                  <a:cubicBezTo>
                    <a:pt x="548" y="31"/>
                    <a:pt x="456" y="61"/>
                    <a:pt x="396" y="152"/>
                  </a:cubicBezTo>
                  <a:lnTo>
                    <a:pt x="335" y="183"/>
                  </a:lnTo>
                  <a:lnTo>
                    <a:pt x="274" y="244"/>
                  </a:lnTo>
                  <a:cubicBezTo>
                    <a:pt x="274" y="274"/>
                    <a:pt x="244" y="274"/>
                    <a:pt x="244" y="304"/>
                  </a:cubicBezTo>
                  <a:lnTo>
                    <a:pt x="183" y="365"/>
                  </a:lnTo>
                  <a:cubicBezTo>
                    <a:pt x="122" y="426"/>
                    <a:pt x="92" y="487"/>
                    <a:pt x="61" y="548"/>
                  </a:cubicBezTo>
                  <a:cubicBezTo>
                    <a:pt x="31" y="608"/>
                    <a:pt x="1" y="669"/>
                    <a:pt x="31" y="760"/>
                  </a:cubicBezTo>
                  <a:cubicBezTo>
                    <a:pt x="1" y="821"/>
                    <a:pt x="31" y="912"/>
                    <a:pt x="61" y="973"/>
                  </a:cubicBezTo>
                  <a:cubicBezTo>
                    <a:pt x="92" y="1034"/>
                    <a:pt x="122" y="1095"/>
                    <a:pt x="183" y="1155"/>
                  </a:cubicBezTo>
                  <a:lnTo>
                    <a:pt x="305" y="1216"/>
                  </a:lnTo>
                  <a:cubicBezTo>
                    <a:pt x="365" y="1277"/>
                    <a:pt x="456" y="1307"/>
                    <a:pt x="578" y="1307"/>
                  </a:cubicBezTo>
                  <a:lnTo>
                    <a:pt x="700" y="1277"/>
                  </a:lnTo>
                  <a:cubicBezTo>
                    <a:pt x="791" y="1247"/>
                    <a:pt x="882" y="1216"/>
                    <a:pt x="943" y="1155"/>
                  </a:cubicBezTo>
                  <a:lnTo>
                    <a:pt x="1004" y="1095"/>
                  </a:lnTo>
                  <a:lnTo>
                    <a:pt x="1064" y="1064"/>
                  </a:lnTo>
                  <a:lnTo>
                    <a:pt x="1125" y="1004"/>
                  </a:lnTo>
                  <a:lnTo>
                    <a:pt x="1186" y="943"/>
                  </a:lnTo>
                  <a:cubicBezTo>
                    <a:pt x="1216" y="882"/>
                    <a:pt x="1277" y="821"/>
                    <a:pt x="1277" y="760"/>
                  </a:cubicBezTo>
                  <a:cubicBezTo>
                    <a:pt x="1368" y="639"/>
                    <a:pt x="1368" y="456"/>
                    <a:pt x="1277" y="335"/>
                  </a:cubicBezTo>
                  <a:cubicBezTo>
                    <a:pt x="1277" y="274"/>
                    <a:pt x="1216" y="213"/>
                    <a:pt x="1186" y="152"/>
                  </a:cubicBezTo>
                  <a:lnTo>
                    <a:pt x="1064" y="61"/>
                  </a:lnTo>
                  <a:cubicBezTo>
                    <a:pt x="97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6066500" y="4036325"/>
              <a:ext cx="23575" cy="21050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415" y="1"/>
                  </a:moveTo>
                  <a:cubicBezTo>
                    <a:pt x="200" y="1"/>
                    <a:pt x="0" y="165"/>
                    <a:pt x="0" y="416"/>
                  </a:cubicBezTo>
                  <a:cubicBezTo>
                    <a:pt x="0" y="659"/>
                    <a:pt x="182" y="841"/>
                    <a:pt x="395" y="841"/>
                  </a:cubicBezTo>
                  <a:cubicBezTo>
                    <a:pt x="760" y="811"/>
                    <a:pt x="942" y="385"/>
                    <a:pt x="699" y="112"/>
                  </a:cubicBezTo>
                  <a:cubicBezTo>
                    <a:pt x="613" y="35"/>
                    <a:pt x="512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6058125" y="4014775"/>
              <a:ext cx="25100" cy="19025"/>
            </a:xfrm>
            <a:custGeom>
              <a:avLst/>
              <a:gdLst/>
              <a:ahLst/>
              <a:cxnLst/>
              <a:rect l="l" t="t" r="r" b="b"/>
              <a:pathLst>
                <a:path w="1004" h="761" extrusionOk="0">
                  <a:moveTo>
                    <a:pt x="517" y="1"/>
                  </a:moveTo>
                  <a:cubicBezTo>
                    <a:pt x="1" y="1"/>
                    <a:pt x="1" y="761"/>
                    <a:pt x="517" y="761"/>
                  </a:cubicBezTo>
                  <a:cubicBezTo>
                    <a:pt x="1004" y="761"/>
                    <a:pt x="100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6025450" y="3947925"/>
              <a:ext cx="22825" cy="17500"/>
            </a:xfrm>
            <a:custGeom>
              <a:avLst/>
              <a:gdLst/>
              <a:ahLst/>
              <a:cxnLst/>
              <a:rect l="l" t="t" r="r" b="b"/>
              <a:pathLst>
                <a:path w="913" h="700" extrusionOk="0">
                  <a:moveTo>
                    <a:pt x="457" y="0"/>
                  </a:moveTo>
                  <a:cubicBezTo>
                    <a:pt x="1" y="0"/>
                    <a:pt x="1" y="699"/>
                    <a:pt x="457" y="699"/>
                  </a:cubicBezTo>
                  <a:cubicBezTo>
                    <a:pt x="913" y="699"/>
                    <a:pt x="913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6010250" y="3879050"/>
              <a:ext cx="23600" cy="21025"/>
            </a:xfrm>
            <a:custGeom>
              <a:avLst/>
              <a:gdLst/>
              <a:ahLst/>
              <a:cxnLst/>
              <a:rect l="l" t="t" r="r" b="b"/>
              <a:pathLst>
                <a:path w="944" h="841" extrusionOk="0">
                  <a:moveTo>
                    <a:pt x="415" y="0"/>
                  </a:moveTo>
                  <a:cubicBezTo>
                    <a:pt x="201" y="0"/>
                    <a:pt x="1" y="164"/>
                    <a:pt x="1" y="415"/>
                  </a:cubicBezTo>
                  <a:cubicBezTo>
                    <a:pt x="1" y="627"/>
                    <a:pt x="183" y="810"/>
                    <a:pt x="396" y="840"/>
                  </a:cubicBezTo>
                  <a:cubicBezTo>
                    <a:pt x="761" y="810"/>
                    <a:pt x="943" y="384"/>
                    <a:pt x="700" y="111"/>
                  </a:cubicBezTo>
                  <a:cubicBezTo>
                    <a:pt x="614" y="34"/>
                    <a:pt x="51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6053575" y="3833650"/>
              <a:ext cx="26625" cy="25200"/>
            </a:xfrm>
            <a:custGeom>
              <a:avLst/>
              <a:gdLst/>
              <a:ahLst/>
              <a:cxnLst/>
              <a:rect l="l" t="t" r="r" b="b"/>
              <a:pathLst>
                <a:path w="1065" h="1008" extrusionOk="0">
                  <a:moveTo>
                    <a:pt x="464" y="0"/>
                  </a:moveTo>
                  <a:cubicBezTo>
                    <a:pt x="352" y="0"/>
                    <a:pt x="243" y="35"/>
                    <a:pt x="152" y="103"/>
                  </a:cubicBezTo>
                  <a:cubicBezTo>
                    <a:pt x="61" y="225"/>
                    <a:pt x="0" y="377"/>
                    <a:pt x="61" y="529"/>
                  </a:cubicBezTo>
                  <a:cubicBezTo>
                    <a:pt x="92" y="681"/>
                    <a:pt x="213" y="802"/>
                    <a:pt x="365" y="833"/>
                  </a:cubicBezTo>
                  <a:lnTo>
                    <a:pt x="426" y="863"/>
                  </a:lnTo>
                  <a:lnTo>
                    <a:pt x="426" y="863"/>
                  </a:lnTo>
                  <a:lnTo>
                    <a:pt x="335" y="833"/>
                  </a:lnTo>
                  <a:lnTo>
                    <a:pt x="335" y="833"/>
                  </a:lnTo>
                  <a:lnTo>
                    <a:pt x="365" y="863"/>
                  </a:lnTo>
                  <a:lnTo>
                    <a:pt x="426" y="893"/>
                  </a:lnTo>
                  <a:lnTo>
                    <a:pt x="517" y="954"/>
                  </a:lnTo>
                  <a:lnTo>
                    <a:pt x="608" y="984"/>
                  </a:lnTo>
                  <a:cubicBezTo>
                    <a:pt x="623" y="1000"/>
                    <a:pt x="646" y="1007"/>
                    <a:pt x="669" y="1007"/>
                  </a:cubicBezTo>
                  <a:cubicBezTo>
                    <a:pt x="692" y="1007"/>
                    <a:pt x="715" y="1000"/>
                    <a:pt x="730" y="984"/>
                  </a:cubicBezTo>
                  <a:lnTo>
                    <a:pt x="821" y="984"/>
                  </a:lnTo>
                  <a:cubicBezTo>
                    <a:pt x="882" y="954"/>
                    <a:pt x="912" y="924"/>
                    <a:pt x="943" y="893"/>
                  </a:cubicBezTo>
                  <a:lnTo>
                    <a:pt x="1003" y="833"/>
                  </a:lnTo>
                  <a:lnTo>
                    <a:pt x="1064" y="741"/>
                  </a:lnTo>
                  <a:cubicBezTo>
                    <a:pt x="1064" y="681"/>
                    <a:pt x="1064" y="650"/>
                    <a:pt x="1064" y="589"/>
                  </a:cubicBezTo>
                  <a:cubicBezTo>
                    <a:pt x="1034" y="559"/>
                    <a:pt x="1034" y="498"/>
                    <a:pt x="1003" y="468"/>
                  </a:cubicBezTo>
                  <a:lnTo>
                    <a:pt x="912" y="377"/>
                  </a:lnTo>
                  <a:lnTo>
                    <a:pt x="882" y="316"/>
                  </a:lnTo>
                  <a:cubicBezTo>
                    <a:pt x="851" y="164"/>
                    <a:pt x="730" y="42"/>
                    <a:pt x="578" y="12"/>
                  </a:cubicBezTo>
                  <a:cubicBezTo>
                    <a:pt x="540" y="4"/>
                    <a:pt x="502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6242025" y="3672075"/>
              <a:ext cx="34975" cy="29650"/>
            </a:xfrm>
            <a:custGeom>
              <a:avLst/>
              <a:gdLst/>
              <a:ahLst/>
              <a:cxnLst/>
              <a:rect l="l" t="t" r="r" b="b"/>
              <a:pathLst>
                <a:path w="1399" h="1186" extrusionOk="0">
                  <a:moveTo>
                    <a:pt x="791" y="1"/>
                  </a:moveTo>
                  <a:lnTo>
                    <a:pt x="578" y="31"/>
                  </a:lnTo>
                  <a:cubicBezTo>
                    <a:pt x="517" y="31"/>
                    <a:pt x="426" y="31"/>
                    <a:pt x="365" y="61"/>
                  </a:cubicBezTo>
                  <a:cubicBezTo>
                    <a:pt x="304" y="92"/>
                    <a:pt x="213" y="122"/>
                    <a:pt x="183" y="183"/>
                  </a:cubicBezTo>
                  <a:cubicBezTo>
                    <a:pt x="122" y="244"/>
                    <a:pt x="92" y="305"/>
                    <a:pt x="61" y="365"/>
                  </a:cubicBezTo>
                  <a:cubicBezTo>
                    <a:pt x="31" y="426"/>
                    <a:pt x="0" y="517"/>
                    <a:pt x="0" y="578"/>
                  </a:cubicBezTo>
                  <a:lnTo>
                    <a:pt x="31" y="730"/>
                  </a:lnTo>
                  <a:cubicBezTo>
                    <a:pt x="61" y="821"/>
                    <a:pt x="122" y="912"/>
                    <a:pt x="183" y="973"/>
                  </a:cubicBezTo>
                  <a:lnTo>
                    <a:pt x="304" y="1064"/>
                  </a:lnTo>
                  <a:cubicBezTo>
                    <a:pt x="365" y="1125"/>
                    <a:pt x="487" y="1156"/>
                    <a:pt x="578" y="1156"/>
                  </a:cubicBezTo>
                  <a:lnTo>
                    <a:pt x="791" y="1186"/>
                  </a:lnTo>
                  <a:cubicBezTo>
                    <a:pt x="882" y="1186"/>
                    <a:pt x="943" y="1156"/>
                    <a:pt x="1034" y="1125"/>
                  </a:cubicBezTo>
                  <a:cubicBezTo>
                    <a:pt x="1095" y="1095"/>
                    <a:pt x="1155" y="1064"/>
                    <a:pt x="1216" y="1004"/>
                  </a:cubicBezTo>
                  <a:cubicBezTo>
                    <a:pt x="1277" y="943"/>
                    <a:pt x="1307" y="882"/>
                    <a:pt x="1338" y="821"/>
                  </a:cubicBezTo>
                  <a:cubicBezTo>
                    <a:pt x="1368" y="730"/>
                    <a:pt x="1399" y="669"/>
                    <a:pt x="1399" y="578"/>
                  </a:cubicBezTo>
                  <a:lnTo>
                    <a:pt x="1368" y="426"/>
                  </a:lnTo>
                  <a:cubicBezTo>
                    <a:pt x="1338" y="335"/>
                    <a:pt x="1277" y="244"/>
                    <a:pt x="1216" y="183"/>
                  </a:cubicBezTo>
                  <a:lnTo>
                    <a:pt x="1095" y="92"/>
                  </a:lnTo>
                  <a:cubicBezTo>
                    <a:pt x="1004" y="31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6290650" y="37495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1" y="31"/>
                    <a:pt x="1" y="335"/>
                    <a:pt x="214" y="366"/>
                  </a:cubicBezTo>
                  <a:cubicBezTo>
                    <a:pt x="396" y="335"/>
                    <a:pt x="396" y="3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6286850" y="3741225"/>
              <a:ext cx="17500" cy="14475"/>
            </a:xfrm>
            <a:custGeom>
              <a:avLst/>
              <a:gdLst/>
              <a:ahLst/>
              <a:cxnLst/>
              <a:rect l="l" t="t" r="r" b="b"/>
              <a:pathLst>
                <a:path w="700" h="579" extrusionOk="0">
                  <a:moveTo>
                    <a:pt x="366" y="1"/>
                  </a:moveTo>
                  <a:cubicBezTo>
                    <a:pt x="1" y="31"/>
                    <a:pt x="1" y="548"/>
                    <a:pt x="366" y="578"/>
                  </a:cubicBezTo>
                  <a:cubicBezTo>
                    <a:pt x="700" y="548"/>
                    <a:pt x="700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6227575" y="3832075"/>
              <a:ext cx="24350" cy="29950"/>
            </a:xfrm>
            <a:custGeom>
              <a:avLst/>
              <a:gdLst/>
              <a:ahLst/>
              <a:cxnLst/>
              <a:rect l="l" t="t" r="r" b="b"/>
              <a:pathLst>
                <a:path w="974" h="1198" extrusionOk="0">
                  <a:moveTo>
                    <a:pt x="703" y="1"/>
                  </a:moveTo>
                  <a:cubicBezTo>
                    <a:pt x="609" y="1"/>
                    <a:pt x="528" y="55"/>
                    <a:pt x="487" y="136"/>
                  </a:cubicBezTo>
                  <a:cubicBezTo>
                    <a:pt x="335" y="348"/>
                    <a:pt x="183" y="592"/>
                    <a:pt x="31" y="804"/>
                  </a:cubicBezTo>
                  <a:cubicBezTo>
                    <a:pt x="1" y="865"/>
                    <a:pt x="1" y="926"/>
                    <a:pt x="1" y="1017"/>
                  </a:cubicBezTo>
                  <a:cubicBezTo>
                    <a:pt x="35" y="1136"/>
                    <a:pt x="144" y="1198"/>
                    <a:pt x="256" y="1198"/>
                  </a:cubicBezTo>
                  <a:cubicBezTo>
                    <a:pt x="344" y="1198"/>
                    <a:pt x="433" y="1159"/>
                    <a:pt x="487" y="1078"/>
                  </a:cubicBezTo>
                  <a:lnTo>
                    <a:pt x="943" y="409"/>
                  </a:lnTo>
                  <a:cubicBezTo>
                    <a:pt x="974" y="348"/>
                    <a:pt x="974" y="257"/>
                    <a:pt x="943" y="196"/>
                  </a:cubicBezTo>
                  <a:cubicBezTo>
                    <a:pt x="943" y="136"/>
                    <a:pt x="882" y="75"/>
                    <a:pt x="852" y="44"/>
                  </a:cubicBezTo>
                  <a:cubicBezTo>
                    <a:pt x="801" y="14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6252650" y="3843050"/>
              <a:ext cx="18275" cy="13700"/>
            </a:xfrm>
            <a:custGeom>
              <a:avLst/>
              <a:gdLst/>
              <a:ahLst/>
              <a:cxnLst/>
              <a:rect l="l" t="t" r="r" b="b"/>
              <a:pathLst>
                <a:path w="731" h="548" extrusionOk="0">
                  <a:moveTo>
                    <a:pt x="366" y="1"/>
                  </a:moveTo>
                  <a:cubicBezTo>
                    <a:pt x="1" y="1"/>
                    <a:pt x="1" y="548"/>
                    <a:pt x="366" y="548"/>
                  </a:cubicBezTo>
                  <a:cubicBezTo>
                    <a:pt x="730" y="548"/>
                    <a:pt x="730" y="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6306625" y="3692575"/>
              <a:ext cx="28900" cy="56025"/>
            </a:xfrm>
            <a:custGeom>
              <a:avLst/>
              <a:gdLst/>
              <a:ahLst/>
              <a:cxnLst/>
              <a:rect l="l" t="t" r="r" b="b"/>
              <a:pathLst>
                <a:path w="1156" h="2241" extrusionOk="0">
                  <a:moveTo>
                    <a:pt x="467" y="0"/>
                  </a:moveTo>
                  <a:cubicBezTo>
                    <a:pt x="317" y="0"/>
                    <a:pt x="171" y="74"/>
                    <a:pt x="91" y="214"/>
                  </a:cubicBezTo>
                  <a:cubicBezTo>
                    <a:pt x="30" y="336"/>
                    <a:pt x="0" y="457"/>
                    <a:pt x="30" y="579"/>
                  </a:cubicBezTo>
                  <a:lnTo>
                    <a:pt x="274" y="1916"/>
                  </a:lnTo>
                  <a:cubicBezTo>
                    <a:pt x="304" y="2038"/>
                    <a:pt x="365" y="2129"/>
                    <a:pt x="456" y="2190"/>
                  </a:cubicBezTo>
                  <a:cubicBezTo>
                    <a:pt x="527" y="2225"/>
                    <a:pt x="598" y="2240"/>
                    <a:pt x="670" y="2240"/>
                  </a:cubicBezTo>
                  <a:cubicBezTo>
                    <a:pt x="720" y="2240"/>
                    <a:pt x="770" y="2233"/>
                    <a:pt x="821" y="2220"/>
                  </a:cubicBezTo>
                  <a:cubicBezTo>
                    <a:pt x="912" y="2190"/>
                    <a:pt x="1034" y="2129"/>
                    <a:pt x="1094" y="2007"/>
                  </a:cubicBezTo>
                  <a:cubicBezTo>
                    <a:pt x="1125" y="1916"/>
                    <a:pt x="1155" y="1795"/>
                    <a:pt x="1125" y="1673"/>
                  </a:cubicBezTo>
                  <a:lnTo>
                    <a:pt x="912" y="336"/>
                  </a:lnTo>
                  <a:cubicBezTo>
                    <a:pt x="882" y="214"/>
                    <a:pt x="790" y="123"/>
                    <a:pt x="699" y="62"/>
                  </a:cubicBezTo>
                  <a:cubicBezTo>
                    <a:pt x="626" y="20"/>
                    <a:pt x="546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6299025" y="3631800"/>
              <a:ext cx="27375" cy="19775"/>
            </a:xfrm>
            <a:custGeom>
              <a:avLst/>
              <a:gdLst/>
              <a:ahLst/>
              <a:cxnLst/>
              <a:rect l="l" t="t" r="r" b="b"/>
              <a:pathLst>
                <a:path w="1095" h="791" extrusionOk="0">
                  <a:moveTo>
                    <a:pt x="547" y="1"/>
                  </a:moveTo>
                  <a:cubicBezTo>
                    <a:pt x="0" y="1"/>
                    <a:pt x="0" y="791"/>
                    <a:pt x="547" y="791"/>
                  </a:cubicBezTo>
                  <a:cubicBezTo>
                    <a:pt x="1094" y="791"/>
                    <a:pt x="1094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6336250" y="3561125"/>
              <a:ext cx="19775" cy="15225"/>
            </a:xfrm>
            <a:custGeom>
              <a:avLst/>
              <a:gdLst/>
              <a:ahLst/>
              <a:cxnLst/>
              <a:rect l="l" t="t" r="r" b="b"/>
              <a:pathLst>
                <a:path w="79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91" y="609"/>
                    <a:pt x="79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6407675" y="3444875"/>
              <a:ext cx="12950" cy="11425"/>
            </a:xfrm>
            <a:custGeom>
              <a:avLst/>
              <a:gdLst/>
              <a:ahLst/>
              <a:cxnLst/>
              <a:rect l="l" t="t" r="r" b="b"/>
              <a:pathLst>
                <a:path w="518" h="457" extrusionOk="0">
                  <a:moveTo>
                    <a:pt x="244" y="0"/>
                  </a:moveTo>
                  <a:cubicBezTo>
                    <a:pt x="1" y="31"/>
                    <a:pt x="1" y="426"/>
                    <a:pt x="244" y="456"/>
                  </a:cubicBezTo>
                  <a:cubicBezTo>
                    <a:pt x="517" y="426"/>
                    <a:pt x="517" y="31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6447200" y="3389400"/>
              <a:ext cx="12175" cy="9900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243" y="0"/>
                  </a:moveTo>
                  <a:cubicBezTo>
                    <a:pt x="0" y="0"/>
                    <a:pt x="0" y="396"/>
                    <a:pt x="243" y="396"/>
                  </a:cubicBezTo>
                  <a:cubicBezTo>
                    <a:pt x="487" y="396"/>
                    <a:pt x="487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43"/>
          <p:cNvSpPr/>
          <p:nvPr/>
        </p:nvSpPr>
        <p:spPr>
          <a:xfrm flipH="1">
            <a:off x="0" y="0"/>
            <a:ext cx="1417400" cy="734601"/>
          </a:xfrm>
          <a:custGeom>
            <a:avLst/>
            <a:gdLst/>
            <a:ahLst/>
            <a:cxnLst/>
            <a:rect l="l" t="t" r="r" b="b"/>
            <a:pathLst>
              <a:path w="21643" h="11217" extrusionOk="0">
                <a:moveTo>
                  <a:pt x="1" y="1"/>
                </a:moveTo>
                <a:cubicBezTo>
                  <a:pt x="2311" y="4013"/>
                  <a:pt x="6171" y="6992"/>
                  <a:pt x="10427" y="8755"/>
                </a:cubicBezTo>
                <a:cubicBezTo>
                  <a:pt x="13983" y="10183"/>
                  <a:pt x="17782" y="11034"/>
                  <a:pt x="21643" y="11217"/>
                </a:cubicBezTo>
                <a:lnTo>
                  <a:pt x="2164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3"/>
          <p:cNvSpPr/>
          <p:nvPr/>
        </p:nvSpPr>
        <p:spPr>
          <a:xfrm>
            <a:off x="-133570" y="-185725"/>
            <a:ext cx="2830015" cy="1730451"/>
          </a:xfrm>
          <a:custGeom>
            <a:avLst/>
            <a:gdLst/>
            <a:ahLst/>
            <a:cxnLst/>
            <a:rect l="l" t="t" r="r" b="b"/>
            <a:pathLst>
              <a:path w="88087" h="53862" extrusionOk="0">
                <a:moveTo>
                  <a:pt x="7265" y="0"/>
                </a:moveTo>
                <a:cubicBezTo>
                  <a:pt x="7234" y="4013"/>
                  <a:pt x="9180" y="8238"/>
                  <a:pt x="12766" y="11885"/>
                </a:cubicBezTo>
                <a:cubicBezTo>
                  <a:pt x="16687" y="15897"/>
                  <a:pt x="21885" y="18815"/>
                  <a:pt x="28268" y="20517"/>
                </a:cubicBezTo>
                <a:cubicBezTo>
                  <a:pt x="32783" y="21723"/>
                  <a:pt x="37861" y="22344"/>
                  <a:pt x="43392" y="22344"/>
                </a:cubicBezTo>
                <a:cubicBezTo>
                  <a:pt x="44415" y="22344"/>
                  <a:pt x="45453" y="22323"/>
                  <a:pt x="46505" y="22280"/>
                </a:cubicBezTo>
                <a:cubicBezTo>
                  <a:pt x="51034" y="22098"/>
                  <a:pt x="55655" y="21612"/>
                  <a:pt x="60092" y="21125"/>
                </a:cubicBezTo>
                <a:cubicBezTo>
                  <a:pt x="65707" y="20527"/>
                  <a:pt x="71462" y="19911"/>
                  <a:pt x="77198" y="19911"/>
                </a:cubicBezTo>
                <a:cubicBezTo>
                  <a:pt x="79038" y="19911"/>
                  <a:pt x="80876" y="19975"/>
                  <a:pt x="82707" y="20122"/>
                </a:cubicBezTo>
                <a:cubicBezTo>
                  <a:pt x="84287" y="20244"/>
                  <a:pt x="86324" y="20821"/>
                  <a:pt x="87327" y="22007"/>
                </a:cubicBezTo>
                <a:cubicBezTo>
                  <a:pt x="87752" y="22493"/>
                  <a:pt x="87965" y="23131"/>
                  <a:pt x="87904" y="23770"/>
                </a:cubicBezTo>
                <a:cubicBezTo>
                  <a:pt x="87813" y="24894"/>
                  <a:pt x="86962" y="25897"/>
                  <a:pt x="85290" y="26809"/>
                </a:cubicBezTo>
                <a:cubicBezTo>
                  <a:pt x="79980" y="29767"/>
                  <a:pt x="73990" y="30678"/>
                  <a:pt x="68380" y="30678"/>
                </a:cubicBezTo>
                <a:cubicBezTo>
                  <a:pt x="64132" y="30678"/>
                  <a:pt x="60102" y="30156"/>
                  <a:pt x="56749" y="29606"/>
                </a:cubicBezTo>
                <a:cubicBezTo>
                  <a:pt x="54317" y="29180"/>
                  <a:pt x="51794" y="28694"/>
                  <a:pt x="49363" y="28207"/>
                </a:cubicBezTo>
                <a:cubicBezTo>
                  <a:pt x="43137" y="26995"/>
                  <a:pt x="36696" y="25710"/>
                  <a:pt x="30273" y="25710"/>
                </a:cubicBezTo>
                <a:cubicBezTo>
                  <a:pt x="29452" y="25710"/>
                  <a:pt x="28632" y="25731"/>
                  <a:pt x="27812" y="25776"/>
                </a:cubicBezTo>
                <a:cubicBezTo>
                  <a:pt x="23891" y="25958"/>
                  <a:pt x="20031" y="26688"/>
                  <a:pt x="16323" y="27904"/>
                </a:cubicBezTo>
                <a:cubicBezTo>
                  <a:pt x="13708" y="28755"/>
                  <a:pt x="9331" y="30761"/>
                  <a:pt x="9058" y="34651"/>
                </a:cubicBezTo>
                <a:cubicBezTo>
                  <a:pt x="8967" y="36050"/>
                  <a:pt x="9544" y="37296"/>
                  <a:pt x="10547" y="37873"/>
                </a:cubicBezTo>
                <a:cubicBezTo>
                  <a:pt x="10997" y="38139"/>
                  <a:pt x="11529" y="38267"/>
                  <a:pt x="12181" y="38267"/>
                </a:cubicBezTo>
                <a:cubicBezTo>
                  <a:pt x="12498" y="38267"/>
                  <a:pt x="12844" y="38237"/>
                  <a:pt x="13222" y="38177"/>
                </a:cubicBezTo>
                <a:cubicBezTo>
                  <a:pt x="15563" y="37782"/>
                  <a:pt x="17690" y="36566"/>
                  <a:pt x="19757" y="35381"/>
                </a:cubicBezTo>
                <a:cubicBezTo>
                  <a:pt x="22296" y="33922"/>
                  <a:pt x="24695" y="32547"/>
                  <a:pt x="27437" y="32547"/>
                </a:cubicBezTo>
                <a:cubicBezTo>
                  <a:pt x="27551" y="32547"/>
                  <a:pt x="27666" y="32549"/>
                  <a:pt x="27782" y="32554"/>
                </a:cubicBezTo>
                <a:cubicBezTo>
                  <a:pt x="28602" y="32584"/>
                  <a:pt x="29697" y="32797"/>
                  <a:pt x="30305" y="33588"/>
                </a:cubicBezTo>
                <a:cubicBezTo>
                  <a:pt x="30669" y="34104"/>
                  <a:pt x="30791" y="34773"/>
                  <a:pt x="30578" y="35411"/>
                </a:cubicBezTo>
                <a:cubicBezTo>
                  <a:pt x="30274" y="36354"/>
                  <a:pt x="29575" y="37144"/>
                  <a:pt x="28633" y="37539"/>
                </a:cubicBezTo>
                <a:cubicBezTo>
                  <a:pt x="27933" y="37809"/>
                  <a:pt x="27200" y="37897"/>
                  <a:pt x="26455" y="37897"/>
                </a:cubicBezTo>
                <a:cubicBezTo>
                  <a:pt x="25777" y="37897"/>
                  <a:pt x="25089" y="37824"/>
                  <a:pt x="24408" y="37752"/>
                </a:cubicBezTo>
                <a:lnTo>
                  <a:pt x="23648" y="37661"/>
                </a:lnTo>
                <a:cubicBezTo>
                  <a:pt x="22982" y="37599"/>
                  <a:pt x="22314" y="37568"/>
                  <a:pt x="21646" y="37568"/>
                </a:cubicBezTo>
                <a:cubicBezTo>
                  <a:pt x="13783" y="37568"/>
                  <a:pt x="5965" y="41781"/>
                  <a:pt x="1763" y="48421"/>
                </a:cubicBezTo>
                <a:cubicBezTo>
                  <a:pt x="365" y="50609"/>
                  <a:pt x="30" y="52433"/>
                  <a:pt x="730" y="53861"/>
                </a:cubicBezTo>
                <a:lnTo>
                  <a:pt x="851" y="53770"/>
                </a:lnTo>
                <a:cubicBezTo>
                  <a:pt x="0" y="52038"/>
                  <a:pt x="942" y="49910"/>
                  <a:pt x="1854" y="48451"/>
                </a:cubicBezTo>
                <a:cubicBezTo>
                  <a:pt x="6054" y="41842"/>
                  <a:pt x="13815" y="37659"/>
                  <a:pt x="21642" y="37659"/>
                </a:cubicBezTo>
                <a:cubicBezTo>
                  <a:pt x="22311" y="37659"/>
                  <a:pt x="22980" y="37689"/>
                  <a:pt x="23648" y="37752"/>
                </a:cubicBezTo>
                <a:lnTo>
                  <a:pt x="24408" y="37843"/>
                </a:lnTo>
                <a:cubicBezTo>
                  <a:pt x="25089" y="37915"/>
                  <a:pt x="25784" y="37988"/>
                  <a:pt x="26473" y="37988"/>
                </a:cubicBezTo>
                <a:cubicBezTo>
                  <a:pt x="27229" y="37988"/>
                  <a:pt x="27978" y="37901"/>
                  <a:pt x="28694" y="37630"/>
                </a:cubicBezTo>
                <a:cubicBezTo>
                  <a:pt x="29666" y="37205"/>
                  <a:pt x="30396" y="36384"/>
                  <a:pt x="30700" y="35381"/>
                </a:cubicBezTo>
                <a:cubicBezTo>
                  <a:pt x="30912" y="34743"/>
                  <a:pt x="30821" y="34043"/>
                  <a:pt x="30426" y="33496"/>
                </a:cubicBezTo>
                <a:cubicBezTo>
                  <a:pt x="29788" y="32645"/>
                  <a:pt x="28663" y="32432"/>
                  <a:pt x="27812" y="32402"/>
                </a:cubicBezTo>
                <a:cubicBezTo>
                  <a:pt x="27741" y="32401"/>
                  <a:pt x="27669" y="32400"/>
                  <a:pt x="27598" y="32400"/>
                </a:cubicBezTo>
                <a:cubicBezTo>
                  <a:pt x="26241" y="32400"/>
                  <a:pt x="24890" y="32674"/>
                  <a:pt x="23648" y="33223"/>
                </a:cubicBezTo>
                <a:cubicBezTo>
                  <a:pt x="22280" y="33800"/>
                  <a:pt x="20973" y="34499"/>
                  <a:pt x="19727" y="35259"/>
                </a:cubicBezTo>
                <a:cubicBezTo>
                  <a:pt x="17660" y="36414"/>
                  <a:pt x="15532" y="37630"/>
                  <a:pt x="13222" y="38025"/>
                </a:cubicBezTo>
                <a:cubicBezTo>
                  <a:pt x="12857" y="38086"/>
                  <a:pt x="12520" y="38116"/>
                  <a:pt x="12207" y="38116"/>
                </a:cubicBezTo>
                <a:cubicBezTo>
                  <a:pt x="11581" y="38116"/>
                  <a:pt x="11054" y="37995"/>
                  <a:pt x="10608" y="37752"/>
                </a:cubicBezTo>
                <a:cubicBezTo>
                  <a:pt x="9666" y="37205"/>
                  <a:pt x="9119" y="35989"/>
                  <a:pt x="9210" y="34621"/>
                </a:cubicBezTo>
                <a:cubicBezTo>
                  <a:pt x="9453" y="30822"/>
                  <a:pt x="13800" y="28846"/>
                  <a:pt x="16383" y="27995"/>
                </a:cubicBezTo>
                <a:cubicBezTo>
                  <a:pt x="20061" y="26779"/>
                  <a:pt x="23921" y="26049"/>
                  <a:pt x="27812" y="25867"/>
                </a:cubicBezTo>
                <a:cubicBezTo>
                  <a:pt x="28591" y="25828"/>
                  <a:pt x="29371" y="25809"/>
                  <a:pt x="30150" y="25809"/>
                </a:cubicBezTo>
                <a:cubicBezTo>
                  <a:pt x="36608" y="25809"/>
                  <a:pt x="43070" y="27078"/>
                  <a:pt x="49363" y="28299"/>
                </a:cubicBezTo>
                <a:cubicBezTo>
                  <a:pt x="51764" y="28785"/>
                  <a:pt x="54287" y="29271"/>
                  <a:pt x="56749" y="29697"/>
                </a:cubicBezTo>
                <a:cubicBezTo>
                  <a:pt x="60128" y="30249"/>
                  <a:pt x="64189" y="30778"/>
                  <a:pt x="68465" y="30778"/>
                </a:cubicBezTo>
                <a:cubicBezTo>
                  <a:pt x="74075" y="30778"/>
                  <a:pt x="80056" y="29867"/>
                  <a:pt x="85351" y="26900"/>
                </a:cubicBezTo>
                <a:cubicBezTo>
                  <a:pt x="87023" y="25928"/>
                  <a:pt x="87904" y="24925"/>
                  <a:pt x="87996" y="23770"/>
                </a:cubicBezTo>
                <a:cubicBezTo>
                  <a:pt x="88087" y="23101"/>
                  <a:pt x="87844" y="22432"/>
                  <a:pt x="87388" y="21916"/>
                </a:cubicBezTo>
                <a:cubicBezTo>
                  <a:pt x="86385" y="20700"/>
                  <a:pt x="84287" y="20153"/>
                  <a:pt x="82707" y="20001"/>
                </a:cubicBezTo>
                <a:cubicBezTo>
                  <a:pt x="80868" y="19853"/>
                  <a:pt x="79025" y="19790"/>
                  <a:pt x="77180" y="19790"/>
                </a:cubicBezTo>
                <a:cubicBezTo>
                  <a:pt x="71432" y="19790"/>
                  <a:pt x="65677" y="20405"/>
                  <a:pt x="60062" y="21004"/>
                </a:cubicBezTo>
                <a:cubicBezTo>
                  <a:pt x="55624" y="21490"/>
                  <a:pt x="51034" y="21976"/>
                  <a:pt x="46475" y="22159"/>
                </a:cubicBezTo>
                <a:cubicBezTo>
                  <a:pt x="45422" y="22201"/>
                  <a:pt x="44385" y="22223"/>
                  <a:pt x="43364" y="22223"/>
                </a:cubicBezTo>
                <a:cubicBezTo>
                  <a:pt x="37840" y="22223"/>
                  <a:pt x="32788" y="21602"/>
                  <a:pt x="28298" y="20396"/>
                </a:cubicBezTo>
                <a:cubicBezTo>
                  <a:pt x="21946" y="18694"/>
                  <a:pt x="16748" y="15806"/>
                  <a:pt x="12827" y="11794"/>
                </a:cubicBezTo>
                <a:cubicBezTo>
                  <a:pt x="9301" y="8177"/>
                  <a:pt x="7356" y="3982"/>
                  <a:pt x="735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solidFill>
          <a:schemeClr val="lt1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44"/>
          <p:cNvGrpSpPr/>
          <p:nvPr/>
        </p:nvGrpSpPr>
        <p:grpSpPr>
          <a:xfrm rot="914876">
            <a:off x="7657938" y="3490649"/>
            <a:ext cx="970488" cy="1480305"/>
            <a:chOff x="5058100" y="1444850"/>
            <a:chExt cx="433925" cy="661875"/>
          </a:xfrm>
        </p:grpSpPr>
        <p:sp>
          <p:nvSpPr>
            <p:cNvPr id="1150" name="Google Shape;1150;p44"/>
            <p:cNvSpPr/>
            <p:nvPr/>
          </p:nvSpPr>
          <p:spPr>
            <a:xfrm>
              <a:off x="5408425" y="1444850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335" y="0"/>
                  </a:moveTo>
                  <a:cubicBezTo>
                    <a:pt x="0" y="31"/>
                    <a:pt x="0" y="517"/>
                    <a:pt x="335" y="547"/>
                  </a:cubicBezTo>
                  <a:cubicBezTo>
                    <a:pt x="639" y="517"/>
                    <a:pt x="639" y="31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5430450" y="1534500"/>
              <a:ext cx="17500" cy="14475"/>
            </a:xfrm>
            <a:custGeom>
              <a:avLst/>
              <a:gdLst/>
              <a:ahLst/>
              <a:cxnLst/>
              <a:rect l="l" t="t" r="r" b="b"/>
              <a:pathLst>
                <a:path w="700" h="579" extrusionOk="0">
                  <a:moveTo>
                    <a:pt x="335" y="1"/>
                  </a:moveTo>
                  <a:cubicBezTo>
                    <a:pt x="1" y="31"/>
                    <a:pt x="1" y="548"/>
                    <a:pt x="335" y="578"/>
                  </a:cubicBezTo>
                  <a:cubicBezTo>
                    <a:pt x="700" y="548"/>
                    <a:pt x="700" y="3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5476050" y="152767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305" y="0"/>
                  </a:moveTo>
                  <a:cubicBezTo>
                    <a:pt x="1" y="31"/>
                    <a:pt x="1" y="487"/>
                    <a:pt x="305" y="547"/>
                  </a:cubicBezTo>
                  <a:cubicBezTo>
                    <a:pt x="639" y="487"/>
                    <a:pt x="639" y="31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5374225" y="15747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1" y="31"/>
                    <a:pt x="1" y="335"/>
                    <a:pt x="183" y="366"/>
                  </a:cubicBezTo>
                  <a:cubicBezTo>
                    <a:pt x="396" y="335"/>
                    <a:pt x="396" y="3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5431225" y="1580100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304" y="1"/>
                  </a:moveTo>
                  <a:cubicBezTo>
                    <a:pt x="0" y="31"/>
                    <a:pt x="0" y="487"/>
                    <a:pt x="304" y="548"/>
                  </a:cubicBezTo>
                  <a:cubicBezTo>
                    <a:pt x="639" y="487"/>
                    <a:pt x="639" y="3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5406900" y="1624900"/>
              <a:ext cx="19025" cy="14500"/>
            </a:xfrm>
            <a:custGeom>
              <a:avLst/>
              <a:gdLst/>
              <a:ahLst/>
              <a:cxnLst/>
              <a:rect l="l" t="t" r="r" b="b"/>
              <a:pathLst>
                <a:path w="761" h="580" extrusionOk="0">
                  <a:moveTo>
                    <a:pt x="423" y="1"/>
                  </a:moveTo>
                  <a:cubicBezTo>
                    <a:pt x="414" y="1"/>
                    <a:pt x="405" y="1"/>
                    <a:pt x="396" y="2"/>
                  </a:cubicBezTo>
                  <a:cubicBezTo>
                    <a:pt x="1" y="2"/>
                    <a:pt x="1" y="579"/>
                    <a:pt x="396" y="579"/>
                  </a:cubicBezTo>
                  <a:cubicBezTo>
                    <a:pt x="751" y="550"/>
                    <a:pt x="760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5359025" y="1621900"/>
              <a:ext cx="25100" cy="20525"/>
            </a:xfrm>
            <a:custGeom>
              <a:avLst/>
              <a:gdLst/>
              <a:ahLst/>
              <a:cxnLst/>
              <a:rect l="l" t="t" r="r" b="b"/>
              <a:pathLst>
                <a:path w="1004" h="821" extrusionOk="0">
                  <a:moveTo>
                    <a:pt x="487" y="0"/>
                  </a:moveTo>
                  <a:cubicBezTo>
                    <a:pt x="1" y="31"/>
                    <a:pt x="1" y="760"/>
                    <a:pt x="487" y="821"/>
                  </a:cubicBezTo>
                  <a:cubicBezTo>
                    <a:pt x="1004" y="760"/>
                    <a:pt x="1004" y="31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5334700" y="1716875"/>
              <a:ext cx="13725" cy="9900"/>
            </a:xfrm>
            <a:custGeom>
              <a:avLst/>
              <a:gdLst/>
              <a:ahLst/>
              <a:cxnLst/>
              <a:rect l="l" t="t" r="r" b="b"/>
              <a:pathLst>
                <a:path w="549" h="396" extrusionOk="0">
                  <a:moveTo>
                    <a:pt x="275" y="1"/>
                  </a:moveTo>
                  <a:cubicBezTo>
                    <a:pt x="1" y="1"/>
                    <a:pt x="1" y="396"/>
                    <a:pt x="275" y="396"/>
                  </a:cubicBezTo>
                  <a:cubicBezTo>
                    <a:pt x="548" y="396"/>
                    <a:pt x="548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5238975" y="1667500"/>
              <a:ext cx="25100" cy="19000"/>
            </a:xfrm>
            <a:custGeom>
              <a:avLst/>
              <a:gdLst/>
              <a:ahLst/>
              <a:cxnLst/>
              <a:rect l="l" t="t" r="r" b="b"/>
              <a:pathLst>
                <a:path w="1004" h="760" extrusionOk="0">
                  <a:moveTo>
                    <a:pt x="486" y="0"/>
                  </a:moveTo>
                  <a:cubicBezTo>
                    <a:pt x="0" y="0"/>
                    <a:pt x="0" y="760"/>
                    <a:pt x="486" y="760"/>
                  </a:cubicBezTo>
                  <a:cubicBezTo>
                    <a:pt x="1003" y="760"/>
                    <a:pt x="100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5263275" y="1758675"/>
              <a:ext cx="26625" cy="16750"/>
            </a:xfrm>
            <a:custGeom>
              <a:avLst/>
              <a:gdLst/>
              <a:ahLst/>
              <a:cxnLst/>
              <a:rect l="l" t="t" r="r" b="b"/>
              <a:pathLst>
                <a:path w="1065" h="670" extrusionOk="0">
                  <a:moveTo>
                    <a:pt x="457" y="1"/>
                  </a:moveTo>
                  <a:cubicBezTo>
                    <a:pt x="1" y="1"/>
                    <a:pt x="1" y="669"/>
                    <a:pt x="457" y="669"/>
                  </a:cubicBezTo>
                  <a:lnTo>
                    <a:pt x="761" y="669"/>
                  </a:lnTo>
                  <a:cubicBezTo>
                    <a:pt x="943" y="669"/>
                    <a:pt x="1065" y="517"/>
                    <a:pt x="1065" y="335"/>
                  </a:cubicBezTo>
                  <a:cubicBezTo>
                    <a:pt x="1065" y="152"/>
                    <a:pt x="913" y="1"/>
                    <a:pt x="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5178925" y="1794400"/>
              <a:ext cx="25100" cy="20525"/>
            </a:xfrm>
            <a:custGeom>
              <a:avLst/>
              <a:gdLst/>
              <a:ahLst/>
              <a:cxnLst/>
              <a:rect l="l" t="t" r="r" b="b"/>
              <a:pathLst>
                <a:path w="1004" h="821" extrusionOk="0">
                  <a:moveTo>
                    <a:pt x="518" y="0"/>
                  </a:moveTo>
                  <a:cubicBezTo>
                    <a:pt x="1" y="30"/>
                    <a:pt x="1" y="760"/>
                    <a:pt x="518" y="821"/>
                  </a:cubicBezTo>
                  <a:cubicBezTo>
                    <a:pt x="1004" y="760"/>
                    <a:pt x="1004" y="3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5292150" y="1823275"/>
              <a:ext cx="22825" cy="29650"/>
            </a:xfrm>
            <a:custGeom>
              <a:avLst/>
              <a:gdLst/>
              <a:ahLst/>
              <a:cxnLst/>
              <a:rect l="l" t="t" r="r" b="b"/>
              <a:pathLst>
                <a:path w="913" h="1186" extrusionOk="0">
                  <a:moveTo>
                    <a:pt x="457" y="0"/>
                  </a:moveTo>
                  <a:cubicBezTo>
                    <a:pt x="229" y="0"/>
                    <a:pt x="1" y="152"/>
                    <a:pt x="1" y="456"/>
                  </a:cubicBezTo>
                  <a:lnTo>
                    <a:pt x="31" y="456"/>
                  </a:lnTo>
                  <a:lnTo>
                    <a:pt x="31" y="730"/>
                  </a:lnTo>
                  <a:cubicBezTo>
                    <a:pt x="16" y="1034"/>
                    <a:pt x="236" y="1186"/>
                    <a:pt x="461" y="1186"/>
                  </a:cubicBezTo>
                  <a:cubicBezTo>
                    <a:pt x="685" y="1186"/>
                    <a:pt x="913" y="1034"/>
                    <a:pt x="913" y="730"/>
                  </a:cubicBezTo>
                  <a:lnTo>
                    <a:pt x="913" y="456"/>
                  </a:lnTo>
                  <a:cubicBezTo>
                    <a:pt x="913" y="152"/>
                    <a:pt x="685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204825" y="1852100"/>
              <a:ext cx="40250" cy="31975"/>
            </a:xfrm>
            <a:custGeom>
              <a:avLst/>
              <a:gdLst/>
              <a:ahLst/>
              <a:cxnLst/>
              <a:rect l="l" t="t" r="r" b="b"/>
              <a:pathLst>
                <a:path w="1610" h="1279" extrusionOk="0">
                  <a:moveTo>
                    <a:pt x="688" y="0"/>
                  </a:moveTo>
                  <a:cubicBezTo>
                    <a:pt x="316" y="0"/>
                    <a:pt x="1" y="467"/>
                    <a:pt x="333" y="823"/>
                  </a:cubicBezTo>
                  <a:lnTo>
                    <a:pt x="606" y="1127"/>
                  </a:lnTo>
                  <a:cubicBezTo>
                    <a:pt x="697" y="1218"/>
                    <a:pt x="849" y="1279"/>
                    <a:pt x="971" y="1279"/>
                  </a:cubicBezTo>
                  <a:cubicBezTo>
                    <a:pt x="1397" y="1279"/>
                    <a:pt x="1609" y="762"/>
                    <a:pt x="1305" y="458"/>
                  </a:cubicBezTo>
                  <a:lnTo>
                    <a:pt x="1001" y="124"/>
                  </a:lnTo>
                  <a:cubicBezTo>
                    <a:pt x="901" y="37"/>
                    <a:pt x="792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5170575" y="1905325"/>
              <a:ext cx="31950" cy="31200"/>
            </a:xfrm>
            <a:custGeom>
              <a:avLst/>
              <a:gdLst/>
              <a:ahLst/>
              <a:cxnLst/>
              <a:rect l="l" t="t" r="r" b="b"/>
              <a:pathLst>
                <a:path w="1278" h="1248" extrusionOk="0">
                  <a:moveTo>
                    <a:pt x="730" y="1"/>
                  </a:moveTo>
                  <a:cubicBezTo>
                    <a:pt x="639" y="31"/>
                    <a:pt x="578" y="62"/>
                    <a:pt x="517" y="122"/>
                  </a:cubicBezTo>
                  <a:lnTo>
                    <a:pt x="517" y="153"/>
                  </a:lnTo>
                  <a:cubicBezTo>
                    <a:pt x="426" y="244"/>
                    <a:pt x="304" y="335"/>
                    <a:pt x="183" y="426"/>
                  </a:cubicBezTo>
                  <a:cubicBezTo>
                    <a:pt x="1" y="609"/>
                    <a:pt x="1" y="913"/>
                    <a:pt x="183" y="1095"/>
                  </a:cubicBezTo>
                  <a:cubicBezTo>
                    <a:pt x="274" y="1186"/>
                    <a:pt x="396" y="1247"/>
                    <a:pt x="548" y="1247"/>
                  </a:cubicBezTo>
                  <a:cubicBezTo>
                    <a:pt x="669" y="1247"/>
                    <a:pt x="791" y="1186"/>
                    <a:pt x="882" y="1095"/>
                  </a:cubicBezTo>
                  <a:cubicBezTo>
                    <a:pt x="973" y="1004"/>
                    <a:pt x="1064" y="882"/>
                    <a:pt x="1156" y="761"/>
                  </a:cubicBezTo>
                  <a:cubicBezTo>
                    <a:pt x="1216" y="700"/>
                    <a:pt x="1277" y="578"/>
                    <a:pt x="1277" y="457"/>
                  </a:cubicBezTo>
                  <a:cubicBezTo>
                    <a:pt x="1277" y="335"/>
                    <a:pt x="1216" y="244"/>
                    <a:pt x="1156" y="153"/>
                  </a:cubicBezTo>
                  <a:cubicBezTo>
                    <a:pt x="1064" y="62"/>
                    <a:pt x="943" y="31"/>
                    <a:pt x="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5147775" y="1988925"/>
              <a:ext cx="27375" cy="20550"/>
            </a:xfrm>
            <a:custGeom>
              <a:avLst/>
              <a:gdLst/>
              <a:ahLst/>
              <a:cxnLst/>
              <a:rect l="l" t="t" r="r" b="b"/>
              <a:pathLst>
                <a:path w="1095" h="822" extrusionOk="0">
                  <a:moveTo>
                    <a:pt x="548" y="0"/>
                  </a:moveTo>
                  <a:cubicBezTo>
                    <a:pt x="1" y="0"/>
                    <a:pt x="1" y="821"/>
                    <a:pt x="548" y="821"/>
                  </a:cubicBezTo>
                  <a:cubicBezTo>
                    <a:pt x="1095" y="821"/>
                    <a:pt x="1095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5058100" y="2086950"/>
              <a:ext cx="26625" cy="19775"/>
            </a:xfrm>
            <a:custGeom>
              <a:avLst/>
              <a:gdLst/>
              <a:ahLst/>
              <a:cxnLst/>
              <a:rect l="l" t="t" r="r" b="b"/>
              <a:pathLst>
                <a:path w="1065" h="791" extrusionOk="0">
                  <a:moveTo>
                    <a:pt x="548" y="0"/>
                  </a:moveTo>
                  <a:cubicBezTo>
                    <a:pt x="1" y="0"/>
                    <a:pt x="1" y="791"/>
                    <a:pt x="548" y="791"/>
                  </a:cubicBezTo>
                  <a:cubicBezTo>
                    <a:pt x="1065" y="791"/>
                    <a:pt x="1065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6" name="Google Shape;1166;p44"/>
          <p:cNvSpPr/>
          <p:nvPr/>
        </p:nvSpPr>
        <p:spPr>
          <a:xfrm rot="3482447">
            <a:off x="4344090" y="4527964"/>
            <a:ext cx="1204414" cy="538559"/>
          </a:xfrm>
          <a:custGeom>
            <a:avLst/>
            <a:gdLst/>
            <a:ahLst/>
            <a:cxnLst/>
            <a:rect l="l" t="t" r="r" b="b"/>
            <a:pathLst>
              <a:path w="48178" h="21543" extrusionOk="0">
                <a:moveTo>
                  <a:pt x="48177" y="7894"/>
                </a:moveTo>
                <a:cubicBezTo>
                  <a:pt x="48177" y="7894"/>
                  <a:pt x="48177" y="7895"/>
                  <a:pt x="48177" y="7895"/>
                </a:cubicBezTo>
                <a:cubicBezTo>
                  <a:pt x="48177" y="7895"/>
                  <a:pt x="48177" y="7894"/>
                  <a:pt x="48177" y="7894"/>
                </a:cubicBezTo>
                <a:close/>
                <a:moveTo>
                  <a:pt x="27470" y="0"/>
                </a:moveTo>
                <a:cubicBezTo>
                  <a:pt x="24559" y="0"/>
                  <a:pt x="21598" y="343"/>
                  <a:pt x="18876" y="1177"/>
                </a:cubicBezTo>
                <a:cubicBezTo>
                  <a:pt x="11247" y="3275"/>
                  <a:pt x="4590" y="7956"/>
                  <a:pt x="0" y="14430"/>
                </a:cubicBezTo>
                <a:lnTo>
                  <a:pt x="8450" y="21542"/>
                </a:lnTo>
                <a:cubicBezTo>
                  <a:pt x="10000" y="14521"/>
                  <a:pt x="15836" y="8594"/>
                  <a:pt x="22858" y="7013"/>
                </a:cubicBezTo>
                <a:cubicBezTo>
                  <a:pt x="23253" y="6922"/>
                  <a:pt x="23618" y="6831"/>
                  <a:pt x="23982" y="6770"/>
                </a:cubicBezTo>
                <a:cubicBezTo>
                  <a:pt x="24962" y="6626"/>
                  <a:pt x="25945" y="6554"/>
                  <a:pt x="26924" y="6554"/>
                </a:cubicBezTo>
                <a:cubicBezTo>
                  <a:pt x="30685" y="6554"/>
                  <a:pt x="34386" y="7614"/>
                  <a:pt x="37569" y="9688"/>
                </a:cubicBezTo>
                <a:cubicBezTo>
                  <a:pt x="38689" y="10388"/>
                  <a:pt x="40325" y="12378"/>
                  <a:pt x="41836" y="12378"/>
                </a:cubicBezTo>
                <a:cubicBezTo>
                  <a:pt x="41965" y="12378"/>
                  <a:pt x="42093" y="12364"/>
                  <a:pt x="42220" y="12333"/>
                </a:cubicBezTo>
                <a:cubicBezTo>
                  <a:pt x="42957" y="12155"/>
                  <a:pt x="47647" y="7883"/>
                  <a:pt x="48144" y="7883"/>
                </a:cubicBezTo>
                <a:cubicBezTo>
                  <a:pt x="48159" y="7883"/>
                  <a:pt x="48170" y="7887"/>
                  <a:pt x="48177" y="7894"/>
                </a:cubicBezTo>
                <a:lnTo>
                  <a:pt x="48177" y="7894"/>
                </a:lnTo>
                <a:cubicBezTo>
                  <a:pt x="43496" y="2788"/>
                  <a:pt x="37508" y="752"/>
                  <a:pt x="30791" y="144"/>
                </a:cubicBezTo>
                <a:cubicBezTo>
                  <a:pt x="29702" y="51"/>
                  <a:pt x="28590" y="0"/>
                  <a:pt x="274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44"/>
          <p:cNvSpPr/>
          <p:nvPr/>
        </p:nvSpPr>
        <p:spPr>
          <a:xfrm rot="18098567">
            <a:off x="220934" y="1037919"/>
            <a:ext cx="495179" cy="1219649"/>
          </a:xfrm>
          <a:custGeom>
            <a:avLst/>
            <a:gdLst/>
            <a:ahLst/>
            <a:cxnLst/>
            <a:rect l="l" t="t" r="r" b="b"/>
            <a:pathLst>
              <a:path w="19808" h="48788" extrusionOk="0">
                <a:moveTo>
                  <a:pt x="10305" y="0"/>
                </a:moveTo>
                <a:lnTo>
                  <a:pt x="1308" y="6414"/>
                </a:lnTo>
                <a:cubicBezTo>
                  <a:pt x="7752" y="9666"/>
                  <a:pt x="12007" y="16778"/>
                  <a:pt x="11855" y="23982"/>
                </a:cubicBezTo>
                <a:cubicBezTo>
                  <a:pt x="11855" y="24347"/>
                  <a:pt x="11825" y="24742"/>
                  <a:pt x="11794" y="25107"/>
                </a:cubicBezTo>
                <a:cubicBezTo>
                  <a:pt x="11156" y="32007"/>
                  <a:pt x="5928" y="38390"/>
                  <a:pt x="1" y="41612"/>
                </a:cubicBezTo>
                <a:cubicBezTo>
                  <a:pt x="1581" y="44104"/>
                  <a:pt x="3344" y="46505"/>
                  <a:pt x="5229" y="48785"/>
                </a:cubicBezTo>
                <a:cubicBezTo>
                  <a:pt x="5230" y="48787"/>
                  <a:pt x="5232" y="48787"/>
                  <a:pt x="5235" y="48787"/>
                </a:cubicBezTo>
                <a:cubicBezTo>
                  <a:pt x="5615" y="48787"/>
                  <a:pt x="19808" y="37800"/>
                  <a:pt x="18481" y="21551"/>
                </a:cubicBezTo>
                <a:cubicBezTo>
                  <a:pt x="17813" y="13739"/>
                  <a:pt x="15411" y="5958"/>
                  <a:pt x="103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4"/>
          <p:cNvSpPr/>
          <p:nvPr/>
        </p:nvSpPr>
        <p:spPr>
          <a:xfrm>
            <a:off x="7726686" y="0"/>
            <a:ext cx="1417400" cy="734601"/>
          </a:xfrm>
          <a:custGeom>
            <a:avLst/>
            <a:gdLst/>
            <a:ahLst/>
            <a:cxnLst/>
            <a:rect l="l" t="t" r="r" b="b"/>
            <a:pathLst>
              <a:path w="21643" h="11217" extrusionOk="0">
                <a:moveTo>
                  <a:pt x="1" y="1"/>
                </a:moveTo>
                <a:cubicBezTo>
                  <a:pt x="2311" y="4013"/>
                  <a:pt x="6171" y="6992"/>
                  <a:pt x="10427" y="8755"/>
                </a:cubicBezTo>
                <a:cubicBezTo>
                  <a:pt x="13983" y="10183"/>
                  <a:pt x="17782" y="11034"/>
                  <a:pt x="21643" y="11217"/>
                </a:cubicBezTo>
                <a:lnTo>
                  <a:pt x="2164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4"/>
          <p:cNvSpPr/>
          <p:nvPr/>
        </p:nvSpPr>
        <p:spPr>
          <a:xfrm>
            <a:off x="0" y="4451000"/>
            <a:ext cx="1127844" cy="692488"/>
          </a:xfrm>
          <a:custGeom>
            <a:avLst/>
            <a:gdLst/>
            <a:ahLst/>
            <a:cxnLst/>
            <a:rect l="l" t="t" r="r" b="b"/>
            <a:pathLst>
              <a:path w="25199" h="15472" extrusionOk="0">
                <a:moveTo>
                  <a:pt x="0" y="0"/>
                </a:moveTo>
                <a:lnTo>
                  <a:pt x="0" y="15471"/>
                </a:lnTo>
                <a:lnTo>
                  <a:pt x="25198" y="15471"/>
                </a:lnTo>
                <a:cubicBezTo>
                  <a:pt x="23527" y="11520"/>
                  <a:pt x="20305" y="8085"/>
                  <a:pt x="16961" y="5654"/>
                </a:cubicBezTo>
                <a:cubicBezTo>
                  <a:pt x="12888" y="2766"/>
                  <a:pt x="8146" y="912"/>
                  <a:pt x="3192" y="274"/>
                </a:cubicBezTo>
                <a:cubicBezTo>
                  <a:pt x="2128" y="122"/>
                  <a:pt x="1064" y="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720000" y="1581350"/>
            <a:ext cx="4869600" cy="25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title"/>
          </p:nvPr>
        </p:nvSpPr>
        <p:spPr>
          <a:xfrm>
            <a:off x="711725" y="366750"/>
            <a:ext cx="5940900" cy="1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7"/>
          <p:cNvSpPr/>
          <p:nvPr/>
        </p:nvSpPr>
        <p:spPr>
          <a:xfrm rot="21290137">
            <a:off x="5244949" y="2701542"/>
            <a:ext cx="4152858" cy="3382994"/>
          </a:xfrm>
          <a:custGeom>
            <a:avLst/>
            <a:gdLst/>
            <a:ahLst/>
            <a:cxnLst/>
            <a:rect l="l" t="t" r="r" b="b"/>
            <a:pathLst>
              <a:path w="46932" h="41735" extrusionOk="0">
                <a:moveTo>
                  <a:pt x="24747" y="1"/>
                </a:moveTo>
                <a:cubicBezTo>
                  <a:pt x="24553" y="1"/>
                  <a:pt x="24359" y="2"/>
                  <a:pt x="24165" y="4"/>
                </a:cubicBezTo>
                <a:lnTo>
                  <a:pt x="22858" y="34"/>
                </a:lnTo>
                <a:cubicBezTo>
                  <a:pt x="17266" y="95"/>
                  <a:pt x="10366" y="338"/>
                  <a:pt x="6262" y="4259"/>
                </a:cubicBezTo>
                <a:cubicBezTo>
                  <a:pt x="3557" y="6903"/>
                  <a:pt x="3162" y="11888"/>
                  <a:pt x="2402" y="15384"/>
                </a:cubicBezTo>
                <a:cubicBezTo>
                  <a:pt x="1338" y="19974"/>
                  <a:pt x="639" y="24624"/>
                  <a:pt x="335" y="29305"/>
                </a:cubicBezTo>
                <a:cubicBezTo>
                  <a:pt x="1" y="35658"/>
                  <a:pt x="2949" y="38606"/>
                  <a:pt x="9089" y="39487"/>
                </a:cubicBezTo>
                <a:cubicBezTo>
                  <a:pt x="14439" y="40247"/>
                  <a:pt x="19788" y="40946"/>
                  <a:pt x="25168" y="41311"/>
                </a:cubicBezTo>
                <a:cubicBezTo>
                  <a:pt x="27398" y="41460"/>
                  <a:pt x="29745" y="41734"/>
                  <a:pt x="32062" y="41734"/>
                </a:cubicBezTo>
                <a:cubicBezTo>
                  <a:pt x="34009" y="41734"/>
                  <a:pt x="35934" y="41541"/>
                  <a:pt x="37752" y="40916"/>
                </a:cubicBezTo>
                <a:cubicBezTo>
                  <a:pt x="41795" y="39548"/>
                  <a:pt x="43497" y="35749"/>
                  <a:pt x="44196" y="31767"/>
                </a:cubicBezTo>
                <a:cubicBezTo>
                  <a:pt x="45108" y="26782"/>
                  <a:pt x="45564" y="21736"/>
                  <a:pt x="46293" y="16752"/>
                </a:cubicBezTo>
                <a:cubicBezTo>
                  <a:pt x="46932" y="12405"/>
                  <a:pt x="46628" y="7542"/>
                  <a:pt x="42768" y="4715"/>
                </a:cubicBezTo>
                <a:cubicBezTo>
                  <a:pt x="37610" y="972"/>
                  <a:pt x="30965" y="1"/>
                  <a:pt x="247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7"/>
          <p:cNvGrpSpPr/>
          <p:nvPr/>
        </p:nvGrpSpPr>
        <p:grpSpPr>
          <a:xfrm rot="914876">
            <a:off x="7667463" y="737924"/>
            <a:ext cx="970488" cy="1480305"/>
            <a:chOff x="5058100" y="1444850"/>
            <a:chExt cx="433925" cy="661875"/>
          </a:xfrm>
        </p:grpSpPr>
        <p:sp>
          <p:nvSpPr>
            <p:cNvPr id="190" name="Google Shape;190;p7"/>
            <p:cNvSpPr/>
            <p:nvPr/>
          </p:nvSpPr>
          <p:spPr>
            <a:xfrm>
              <a:off x="5408425" y="1444850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335" y="0"/>
                  </a:moveTo>
                  <a:cubicBezTo>
                    <a:pt x="0" y="31"/>
                    <a:pt x="0" y="517"/>
                    <a:pt x="335" y="547"/>
                  </a:cubicBezTo>
                  <a:cubicBezTo>
                    <a:pt x="639" y="517"/>
                    <a:pt x="639" y="31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430450" y="1534500"/>
              <a:ext cx="17500" cy="14475"/>
            </a:xfrm>
            <a:custGeom>
              <a:avLst/>
              <a:gdLst/>
              <a:ahLst/>
              <a:cxnLst/>
              <a:rect l="l" t="t" r="r" b="b"/>
              <a:pathLst>
                <a:path w="700" h="579" extrusionOk="0">
                  <a:moveTo>
                    <a:pt x="335" y="1"/>
                  </a:moveTo>
                  <a:cubicBezTo>
                    <a:pt x="1" y="31"/>
                    <a:pt x="1" y="548"/>
                    <a:pt x="335" y="578"/>
                  </a:cubicBezTo>
                  <a:cubicBezTo>
                    <a:pt x="700" y="548"/>
                    <a:pt x="700" y="3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5476050" y="152767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305" y="0"/>
                  </a:moveTo>
                  <a:cubicBezTo>
                    <a:pt x="1" y="31"/>
                    <a:pt x="1" y="487"/>
                    <a:pt x="305" y="547"/>
                  </a:cubicBezTo>
                  <a:cubicBezTo>
                    <a:pt x="639" y="487"/>
                    <a:pt x="639" y="31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374225" y="15747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1" y="31"/>
                    <a:pt x="1" y="335"/>
                    <a:pt x="183" y="366"/>
                  </a:cubicBezTo>
                  <a:cubicBezTo>
                    <a:pt x="396" y="335"/>
                    <a:pt x="396" y="3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431225" y="1580100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304" y="1"/>
                  </a:moveTo>
                  <a:cubicBezTo>
                    <a:pt x="0" y="31"/>
                    <a:pt x="0" y="487"/>
                    <a:pt x="304" y="548"/>
                  </a:cubicBezTo>
                  <a:cubicBezTo>
                    <a:pt x="639" y="487"/>
                    <a:pt x="639" y="3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406900" y="1624900"/>
              <a:ext cx="19025" cy="14500"/>
            </a:xfrm>
            <a:custGeom>
              <a:avLst/>
              <a:gdLst/>
              <a:ahLst/>
              <a:cxnLst/>
              <a:rect l="l" t="t" r="r" b="b"/>
              <a:pathLst>
                <a:path w="761" h="580" extrusionOk="0">
                  <a:moveTo>
                    <a:pt x="423" y="1"/>
                  </a:moveTo>
                  <a:cubicBezTo>
                    <a:pt x="414" y="1"/>
                    <a:pt x="405" y="1"/>
                    <a:pt x="396" y="2"/>
                  </a:cubicBezTo>
                  <a:cubicBezTo>
                    <a:pt x="1" y="2"/>
                    <a:pt x="1" y="579"/>
                    <a:pt x="396" y="579"/>
                  </a:cubicBezTo>
                  <a:cubicBezTo>
                    <a:pt x="751" y="550"/>
                    <a:pt x="760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359025" y="1621900"/>
              <a:ext cx="25100" cy="20525"/>
            </a:xfrm>
            <a:custGeom>
              <a:avLst/>
              <a:gdLst/>
              <a:ahLst/>
              <a:cxnLst/>
              <a:rect l="l" t="t" r="r" b="b"/>
              <a:pathLst>
                <a:path w="1004" h="821" extrusionOk="0">
                  <a:moveTo>
                    <a:pt x="487" y="0"/>
                  </a:moveTo>
                  <a:cubicBezTo>
                    <a:pt x="1" y="31"/>
                    <a:pt x="1" y="760"/>
                    <a:pt x="487" y="821"/>
                  </a:cubicBezTo>
                  <a:cubicBezTo>
                    <a:pt x="1004" y="760"/>
                    <a:pt x="1004" y="31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334700" y="1716875"/>
              <a:ext cx="13725" cy="9900"/>
            </a:xfrm>
            <a:custGeom>
              <a:avLst/>
              <a:gdLst/>
              <a:ahLst/>
              <a:cxnLst/>
              <a:rect l="l" t="t" r="r" b="b"/>
              <a:pathLst>
                <a:path w="549" h="396" extrusionOk="0">
                  <a:moveTo>
                    <a:pt x="275" y="1"/>
                  </a:moveTo>
                  <a:cubicBezTo>
                    <a:pt x="1" y="1"/>
                    <a:pt x="1" y="396"/>
                    <a:pt x="275" y="396"/>
                  </a:cubicBezTo>
                  <a:cubicBezTo>
                    <a:pt x="548" y="396"/>
                    <a:pt x="548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238975" y="1667500"/>
              <a:ext cx="25100" cy="19000"/>
            </a:xfrm>
            <a:custGeom>
              <a:avLst/>
              <a:gdLst/>
              <a:ahLst/>
              <a:cxnLst/>
              <a:rect l="l" t="t" r="r" b="b"/>
              <a:pathLst>
                <a:path w="1004" h="760" extrusionOk="0">
                  <a:moveTo>
                    <a:pt x="486" y="0"/>
                  </a:moveTo>
                  <a:cubicBezTo>
                    <a:pt x="0" y="0"/>
                    <a:pt x="0" y="760"/>
                    <a:pt x="486" y="760"/>
                  </a:cubicBezTo>
                  <a:cubicBezTo>
                    <a:pt x="1003" y="760"/>
                    <a:pt x="100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263275" y="1758675"/>
              <a:ext cx="26625" cy="16750"/>
            </a:xfrm>
            <a:custGeom>
              <a:avLst/>
              <a:gdLst/>
              <a:ahLst/>
              <a:cxnLst/>
              <a:rect l="l" t="t" r="r" b="b"/>
              <a:pathLst>
                <a:path w="1065" h="670" extrusionOk="0">
                  <a:moveTo>
                    <a:pt x="457" y="1"/>
                  </a:moveTo>
                  <a:cubicBezTo>
                    <a:pt x="1" y="1"/>
                    <a:pt x="1" y="669"/>
                    <a:pt x="457" y="669"/>
                  </a:cubicBezTo>
                  <a:lnTo>
                    <a:pt x="761" y="669"/>
                  </a:lnTo>
                  <a:cubicBezTo>
                    <a:pt x="943" y="669"/>
                    <a:pt x="1065" y="517"/>
                    <a:pt x="1065" y="335"/>
                  </a:cubicBezTo>
                  <a:cubicBezTo>
                    <a:pt x="1065" y="152"/>
                    <a:pt x="913" y="1"/>
                    <a:pt x="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178925" y="1794400"/>
              <a:ext cx="25100" cy="20525"/>
            </a:xfrm>
            <a:custGeom>
              <a:avLst/>
              <a:gdLst/>
              <a:ahLst/>
              <a:cxnLst/>
              <a:rect l="l" t="t" r="r" b="b"/>
              <a:pathLst>
                <a:path w="1004" h="821" extrusionOk="0">
                  <a:moveTo>
                    <a:pt x="518" y="0"/>
                  </a:moveTo>
                  <a:cubicBezTo>
                    <a:pt x="1" y="30"/>
                    <a:pt x="1" y="760"/>
                    <a:pt x="518" y="821"/>
                  </a:cubicBezTo>
                  <a:cubicBezTo>
                    <a:pt x="1004" y="760"/>
                    <a:pt x="1004" y="3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292150" y="1823275"/>
              <a:ext cx="22825" cy="29650"/>
            </a:xfrm>
            <a:custGeom>
              <a:avLst/>
              <a:gdLst/>
              <a:ahLst/>
              <a:cxnLst/>
              <a:rect l="l" t="t" r="r" b="b"/>
              <a:pathLst>
                <a:path w="913" h="1186" extrusionOk="0">
                  <a:moveTo>
                    <a:pt x="457" y="0"/>
                  </a:moveTo>
                  <a:cubicBezTo>
                    <a:pt x="229" y="0"/>
                    <a:pt x="1" y="152"/>
                    <a:pt x="1" y="456"/>
                  </a:cubicBezTo>
                  <a:lnTo>
                    <a:pt x="31" y="456"/>
                  </a:lnTo>
                  <a:lnTo>
                    <a:pt x="31" y="730"/>
                  </a:lnTo>
                  <a:cubicBezTo>
                    <a:pt x="16" y="1034"/>
                    <a:pt x="236" y="1186"/>
                    <a:pt x="461" y="1186"/>
                  </a:cubicBezTo>
                  <a:cubicBezTo>
                    <a:pt x="685" y="1186"/>
                    <a:pt x="913" y="1034"/>
                    <a:pt x="913" y="730"/>
                  </a:cubicBezTo>
                  <a:lnTo>
                    <a:pt x="913" y="456"/>
                  </a:lnTo>
                  <a:cubicBezTo>
                    <a:pt x="913" y="152"/>
                    <a:pt x="685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204825" y="1852100"/>
              <a:ext cx="40250" cy="31975"/>
            </a:xfrm>
            <a:custGeom>
              <a:avLst/>
              <a:gdLst/>
              <a:ahLst/>
              <a:cxnLst/>
              <a:rect l="l" t="t" r="r" b="b"/>
              <a:pathLst>
                <a:path w="1610" h="1279" extrusionOk="0">
                  <a:moveTo>
                    <a:pt x="688" y="0"/>
                  </a:moveTo>
                  <a:cubicBezTo>
                    <a:pt x="316" y="0"/>
                    <a:pt x="1" y="467"/>
                    <a:pt x="333" y="823"/>
                  </a:cubicBezTo>
                  <a:lnTo>
                    <a:pt x="606" y="1127"/>
                  </a:lnTo>
                  <a:cubicBezTo>
                    <a:pt x="697" y="1218"/>
                    <a:pt x="849" y="1279"/>
                    <a:pt x="971" y="1279"/>
                  </a:cubicBezTo>
                  <a:cubicBezTo>
                    <a:pt x="1397" y="1279"/>
                    <a:pt x="1609" y="762"/>
                    <a:pt x="1305" y="458"/>
                  </a:cubicBezTo>
                  <a:lnTo>
                    <a:pt x="1001" y="124"/>
                  </a:lnTo>
                  <a:cubicBezTo>
                    <a:pt x="901" y="37"/>
                    <a:pt x="792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0575" y="1905325"/>
              <a:ext cx="31950" cy="31200"/>
            </a:xfrm>
            <a:custGeom>
              <a:avLst/>
              <a:gdLst/>
              <a:ahLst/>
              <a:cxnLst/>
              <a:rect l="l" t="t" r="r" b="b"/>
              <a:pathLst>
                <a:path w="1278" h="1248" extrusionOk="0">
                  <a:moveTo>
                    <a:pt x="730" y="1"/>
                  </a:moveTo>
                  <a:cubicBezTo>
                    <a:pt x="639" y="31"/>
                    <a:pt x="578" y="62"/>
                    <a:pt x="517" y="122"/>
                  </a:cubicBezTo>
                  <a:lnTo>
                    <a:pt x="517" y="153"/>
                  </a:lnTo>
                  <a:cubicBezTo>
                    <a:pt x="426" y="244"/>
                    <a:pt x="304" y="335"/>
                    <a:pt x="183" y="426"/>
                  </a:cubicBezTo>
                  <a:cubicBezTo>
                    <a:pt x="1" y="609"/>
                    <a:pt x="1" y="913"/>
                    <a:pt x="183" y="1095"/>
                  </a:cubicBezTo>
                  <a:cubicBezTo>
                    <a:pt x="274" y="1186"/>
                    <a:pt x="396" y="1247"/>
                    <a:pt x="548" y="1247"/>
                  </a:cubicBezTo>
                  <a:cubicBezTo>
                    <a:pt x="669" y="1247"/>
                    <a:pt x="791" y="1186"/>
                    <a:pt x="882" y="1095"/>
                  </a:cubicBezTo>
                  <a:cubicBezTo>
                    <a:pt x="973" y="1004"/>
                    <a:pt x="1064" y="882"/>
                    <a:pt x="1156" y="761"/>
                  </a:cubicBezTo>
                  <a:cubicBezTo>
                    <a:pt x="1216" y="700"/>
                    <a:pt x="1277" y="578"/>
                    <a:pt x="1277" y="457"/>
                  </a:cubicBezTo>
                  <a:cubicBezTo>
                    <a:pt x="1277" y="335"/>
                    <a:pt x="1216" y="244"/>
                    <a:pt x="1156" y="153"/>
                  </a:cubicBezTo>
                  <a:cubicBezTo>
                    <a:pt x="1064" y="62"/>
                    <a:pt x="943" y="31"/>
                    <a:pt x="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5147775" y="1988925"/>
              <a:ext cx="27375" cy="20550"/>
            </a:xfrm>
            <a:custGeom>
              <a:avLst/>
              <a:gdLst/>
              <a:ahLst/>
              <a:cxnLst/>
              <a:rect l="l" t="t" r="r" b="b"/>
              <a:pathLst>
                <a:path w="1095" h="822" extrusionOk="0">
                  <a:moveTo>
                    <a:pt x="548" y="0"/>
                  </a:moveTo>
                  <a:cubicBezTo>
                    <a:pt x="1" y="0"/>
                    <a:pt x="1" y="821"/>
                    <a:pt x="548" y="821"/>
                  </a:cubicBezTo>
                  <a:cubicBezTo>
                    <a:pt x="1095" y="821"/>
                    <a:pt x="1095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5058100" y="2086950"/>
              <a:ext cx="26625" cy="19775"/>
            </a:xfrm>
            <a:custGeom>
              <a:avLst/>
              <a:gdLst/>
              <a:ahLst/>
              <a:cxnLst/>
              <a:rect l="l" t="t" r="r" b="b"/>
              <a:pathLst>
                <a:path w="1065" h="791" extrusionOk="0">
                  <a:moveTo>
                    <a:pt x="548" y="0"/>
                  </a:moveTo>
                  <a:cubicBezTo>
                    <a:pt x="1" y="0"/>
                    <a:pt x="1" y="791"/>
                    <a:pt x="548" y="791"/>
                  </a:cubicBezTo>
                  <a:cubicBezTo>
                    <a:pt x="1065" y="791"/>
                    <a:pt x="1065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7"/>
          <p:cNvSpPr/>
          <p:nvPr/>
        </p:nvSpPr>
        <p:spPr>
          <a:xfrm rot="3482447">
            <a:off x="2896290" y="4527964"/>
            <a:ext cx="1204414" cy="538559"/>
          </a:xfrm>
          <a:custGeom>
            <a:avLst/>
            <a:gdLst/>
            <a:ahLst/>
            <a:cxnLst/>
            <a:rect l="l" t="t" r="r" b="b"/>
            <a:pathLst>
              <a:path w="48178" h="21543" extrusionOk="0">
                <a:moveTo>
                  <a:pt x="48177" y="7894"/>
                </a:moveTo>
                <a:cubicBezTo>
                  <a:pt x="48177" y="7894"/>
                  <a:pt x="48177" y="7895"/>
                  <a:pt x="48177" y="7895"/>
                </a:cubicBezTo>
                <a:cubicBezTo>
                  <a:pt x="48177" y="7895"/>
                  <a:pt x="48177" y="7894"/>
                  <a:pt x="48177" y="7894"/>
                </a:cubicBezTo>
                <a:close/>
                <a:moveTo>
                  <a:pt x="27470" y="0"/>
                </a:moveTo>
                <a:cubicBezTo>
                  <a:pt x="24559" y="0"/>
                  <a:pt x="21598" y="343"/>
                  <a:pt x="18876" y="1177"/>
                </a:cubicBezTo>
                <a:cubicBezTo>
                  <a:pt x="11247" y="3275"/>
                  <a:pt x="4590" y="7956"/>
                  <a:pt x="0" y="14430"/>
                </a:cubicBezTo>
                <a:lnTo>
                  <a:pt x="8450" y="21542"/>
                </a:lnTo>
                <a:cubicBezTo>
                  <a:pt x="10000" y="14521"/>
                  <a:pt x="15836" y="8594"/>
                  <a:pt x="22858" y="7013"/>
                </a:cubicBezTo>
                <a:cubicBezTo>
                  <a:pt x="23253" y="6922"/>
                  <a:pt x="23618" y="6831"/>
                  <a:pt x="23982" y="6770"/>
                </a:cubicBezTo>
                <a:cubicBezTo>
                  <a:pt x="24962" y="6626"/>
                  <a:pt x="25945" y="6554"/>
                  <a:pt x="26924" y="6554"/>
                </a:cubicBezTo>
                <a:cubicBezTo>
                  <a:pt x="30685" y="6554"/>
                  <a:pt x="34386" y="7614"/>
                  <a:pt x="37569" y="9688"/>
                </a:cubicBezTo>
                <a:cubicBezTo>
                  <a:pt x="38689" y="10388"/>
                  <a:pt x="40325" y="12378"/>
                  <a:pt x="41836" y="12378"/>
                </a:cubicBezTo>
                <a:cubicBezTo>
                  <a:pt x="41965" y="12378"/>
                  <a:pt x="42093" y="12364"/>
                  <a:pt x="42220" y="12333"/>
                </a:cubicBezTo>
                <a:cubicBezTo>
                  <a:pt x="42957" y="12155"/>
                  <a:pt x="47647" y="7883"/>
                  <a:pt x="48144" y="7883"/>
                </a:cubicBezTo>
                <a:cubicBezTo>
                  <a:pt x="48159" y="7883"/>
                  <a:pt x="48170" y="7887"/>
                  <a:pt x="48177" y="7894"/>
                </a:cubicBezTo>
                <a:lnTo>
                  <a:pt x="48177" y="7894"/>
                </a:lnTo>
                <a:cubicBezTo>
                  <a:pt x="43496" y="2788"/>
                  <a:pt x="37508" y="752"/>
                  <a:pt x="30791" y="144"/>
                </a:cubicBezTo>
                <a:cubicBezTo>
                  <a:pt x="29702" y="51"/>
                  <a:pt x="28590" y="0"/>
                  <a:pt x="274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"/>
          <p:cNvSpPr/>
          <p:nvPr/>
        </p:nvSpPr>
        <p:spPr>
          <a:xfrm>
            <a:off x="7726686" y="0"/>
            <a:ext cx="1417400" cy="734601"/>
          </a:xfrm>
          <a:custGeom>
            <a:avLst/>
            <a:gdLst/>
            <a:ahLst/>
            <a:cxnLst/>
            <a:rect l="l" t="t" r="r" b="b"/>
            <a:pathLst>
              <a:path w="21643" h="11217" extrusionOk="0">
                <a:moveTo>
                  <a:pt x="1" y="1"/>
                </a:moveTo>
                <a:cubicBezTo>
                  <a:pt x="2311" y="4013"/>
                  <a:pt x="6171" y="6992"/>
                  <a:pt x="10427" y="8755"/>
                </a:cubicBezTo>
                <a:cubicBezTo>
                  <a:pt x="13983" y="10183"/>
                  <a:pt x="17782" y="11034"/>
                  <a:pt x="21643" y="11217"/>
                </a:cubicBezTo>
                <a:lnTo>
                  <a:pt x="2164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"/>
          <p:cNvSpPr/>
          <p:nvPr/>
        </p:nvSpPr>
        <p:spPr>
          <a:xfrm>
            <a:off x="0" y="4451000"/>
            <a:ext cx="1127844" cy="692488"/>
          </a:xfrm>
          <a:custGeom>
            <a:avLst/>
            <a:gdLst/>
            <a:ahLst/>
            <a:cxnLst/>
            <a:rect l="l" t="t" r="r" b="b"/>
            <a:pathLst>
              <a:path w="25199" h="15472" extrusionOk="0">
                <a:moveTo>
                  <a:pt x="0" y="0"/>
                </a:moveTo>
                <a:lnTo>
                  <a:pt x="0" y="15471"/>
                </a:lnTo>
                <a:lnTo>
                  <a:pt x="25198" y="15471"/>
                </a:lnTo>
                <a:cubicBezTo>
                  <a:pt x="23527" y="11520"/>
                  <a:pt x="20305" y="8085"/>
                  <a:pt x="16961" y="5654"/>
                </a:cubicBezTo>
                <a:cubicBezTo>
                  <a:pt x="12888" y="2766"/>
                  <a:pt x="8146" y="912"/>
                  <a:pt x="3192" y="274"/>
                </a:cubicBezTo>
                <a:cubicBezTo>
                  <a:pt x="2128" y="122"/>
                  <a:pt x="1064" y="3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3_2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8"/>
          <p:cNvSpPr txBox="1">
            <a:spLocks noGrp="1"/>
          </p:cNvSpPr>
          <p:nvPr>
            <p:ph type="subTitle" idx="1"/>
          </p:nvPr>
        </p:nvSpPr>
        <p:spPr>
          <a:xfrm>
            <a:off x="711675" y="3584430"/>
            <a:ext cx="23973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title"/>
          </p:nvPr>
        </p:nvSpPr>
        <p:spPr>
          <a:xfrm>
            <a:off x="711675" y="3137794"/>
            <a:ext cx="23973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2"/>
          </p:nvPr>
        </p:nvSpPr>
        <p:spPr>
          <a:xfrm>
            <a:off x="3373350" y="3584430"/>
            <a:ext cx="23973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title" idx="3"/>
          </p:nvPr>
        </p:nvSpPr>
        <p:spPr>
          <a:xfrm>
            <a:off x="3373350" y="3137794"/>
            <a:ext cx="23973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4"/>
          </p:nvPr>
        </p:nvSpPr>
        <p:spPr>
          <a:xfrm>
            <a:off x="6035025" y="3584430"/>
            <a:ext cx="23973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title" idx="5"/>
          </p:nvPr>
        </p:nvSpPr>
        <p:spPr>
          <a:xfrm>
            <a:off x="6035025" y="3137794"/>
            <a:ext cx="23973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title" idx="6"/>
          </p:nvPr>
        </p:nvSpPr>
        <p:spPr>
          <a:xfrm>
            <a:off x="711725" y="366746"/>
            <a:ext cx="77205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18"/>
          <p:cNvSpPr/>
          <p:nvPr/>
        </p:nvSpPr>
        <p:spPr>
          <a:xfrm>
            <a:off x="8137025" y="4207638"/>
            <a:ext cx="1204450" cy="538575"/>
          </a:xfrm>
          <a:custGeom>
            <a:avLst/>
            <a:gdLst/>
            <a:ahLst/>
            <a:cxnLst/>
            <a:rect l="l" t="t" r="r" b="b"/>
            <a:pathLst>
              <a:path w="48178" h="21543" extrusionOk="0">
                <a:moveTo>
                  <a:pt x="48177" y="7894"/>
                </a:moveTo>
                <a:cubicBezTo>
                  <a:pt x="48177" y="7894"/>
                  <a:pt x="48177" y="7895"/>
                  <a:pt x="48177" y="7895"/>
                </a:cubicBezTo>
                <a:cubicBezTo>
                  <a:pt x="48177" y="7895"/>
                  <a:pt x="48177" y="7894"/>
                  <a:pt x="48177" y="7894"/>
                </a:cubicBezTo>
                <a:close/>
                <a:moveTo>
                  <a:pt x="27470" y="0"/>
                </a:moveTo>
                <a:cubicBezTo>
                  <a:pt x="24559" y="0"/>
                  <a:pt x="21598" y="343"/>
                  <a:pt x="18876" y="1177"/>
                </a:cubicBezTo>
                <a:cubicBezTo>
                  <a:pt x="11247" y="3275"/>
                  <a:pt x="4590" y="7956"/>
                  <a:pt x="0" y="14430"/>
                </a:cubicBezTo>
                <a:lnTo>
                  <a:pt x="8450" y="21542"/>
                </a:lnTo>
                <a:cubicBezTo>
                  <a:pt x="10000" y="14521"/>
                  <a:pt x="15836" y="8594"/>
                  <a:pt x="22858" y="7013"/>
                </a:cubicBezTo>
                <a:cubicBezTo>
                  <a:pt x="23253" y="6922"/>
                  <a:pt x="23618" y="6831"/>
                  <a:pt x="23982" y="6770"/>
                </a:cubicBezTo>
                <a:cubicBezTo>
                  <a:pt x="24962" y="6626"/>
                  <a:pt x="25945" y="6554"/>
                  <a:pt x="26924" y="6554"/>
                </a:cubicBezTo>
                <a:cubicBezTo>
                  <a:pt x="30685" y="6554"/>
                  <a:pt x="34386" y="7614"/>
                  <a:pt x="37569" y="9688"/>
                </a:cubicBezTo>
                <a:cubicBezTo>
                  <a:pt x="38689" y="10388"/>
                  <a:pt x="40325" y="12378"/>
                  <a:pt x="41836" y="12378"/>
                </a:cubicBezTo>
                <a:cubicBezTo>
                  <a:pt x="41965" y="12378"/>
                  <a:pt x="42093" y="12364"/>
                  <a:pt x="42220" y="12333"/>
                </a:cubicBezTo>
                <a:cubicBezTo>
                  <a:pt x="42957" y="12155"/>
                  <a:pt x="47647" y="7883"/>
                  <a:pt x="48144" y="7883"/>
                </a:cubicBezTo>
                <a:cubicBezTo>
                  <a:pt x="48159" y="7883"/>
                  <a:pt x="48170" y="7887"/>
                  <a:pt x="48177" y="7894"/>
                </a:cubicBezTo>
                <a:lnTo>
                  <a:pt x="48177" y="7894"/>
                </a:lnTo>
                <a:cubicBezTo>
                  <a:pt x="43496" y="2788"/>
                  <a:pt x="37508" y="752"/>
                  <a:pt x="30791" y="144"/>
                </a:cubicBezTo>
                <a:cubicBezTo>
                  <a:pt x="29702" y="51"/>
                  <a:pt x="28590" y="0"/>
                  <a:pt x="274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8"/>
          <p:cNvSpPr/>
          <p:nvPr/>
        </p:nvSpPr>
        <p:spPr>
          <a:xfrm rot="15353323">
            <a:off x="34840" y="4076971"/>
            <a:ext cx="495188" cy="1219670"/>
          </a:xfrm>
          <a:custGeom>
            <a:avLst/>
            <a:gdLst/>
            <a:ahLst/>
            <a:cxnLst/>
            <a:rect l="l" t="t" r="r" b="b"/>
            <a:pathLst>
              <a:path w="19808" h="48788" extrusionOk="0">
                <a:moveTo>
                  <a:pt x="10305" y="0"/>
                </a:moveTo>
                <a:lnTo>
                  <a:pt x="1308" y="6414"/>
                </a:lnTo>
                <a:cubicBezTo>
                  <a:pt x="7752" y="9666"/>
                  <a:pt x="12007" y="16778"/>
                  <a:pt x="11855" y="23982"/>
                </a:cubicBezTo>
                <a:cubicBezTo>
                  <a:pt x="11855" y="24347"/>
                  <a:pt x="11825" y="24742"/>
                  <a:pt x="11794" y="25107"/>
                </a:cubicBezTo>
                <a:cubicBezTo>
                  <a:pt x="11156" y="32007"/>
                  <a:pt x="5928" y="38390"/>
                  <a:pt x="1" y="41612"/>
                </a:cubicBezTo>
                <a:cubicBezTo>
                  <a:pt x="1581" y="44104"/>
                  <a:pt x="3344" y="46505"/>
                  <a:pt x="5229" y="48785"/>
                </a:cubicBezTo>
                <a:cubicBezTo>
                  <a:pt x="5230" y="48787"/>
                  <a:pt x="5232" y="48787"/>
                  <a:pt x="5235" y="48787"/>
                </a:cubicBezTo>
                <a:cubicBezTo>
                  <a:pt x="5615" y="48787"/>
                  <a:pt x="19808" y="37800"/>
                  <a:pt x="18481" y="21551"/>
                </a:cubicBezTo>
                <a:cubicBezTo>
                  <a:pt x="17813" y="13739"/>
                  <a:pt x="15411" y="5958"/>
                  <a:pt x="103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8"/>
          <p:cNvSpPr/>
          <p:nvPr/>
        </p:nvSpPr>
        <p:spPr>
          <a:xfrm>
            <a:off x="7240024" y="-266574"/>
            <a:ext cx="2278102" cy="1394224"/>
          </a:xfrm>
          <a:custGeom>
            <a:avLst/>
            <a:gdLst/>
            <a:ahLst/>
            <a:cxnLst/>
            <a:rect l="l" t="t" r="r" b="b"/>
            <a:pathLst>
              <a:path w="30306" h="18547" extrusionOk="0">
                <a:moveTo>
                  <a:pt x="14525" y="0"/>
                </a:moveTo>
                <a:cubicBezTo>
                  <a:pt x="8853" y="0"/>
                  <a:pt x="122" y="1039"/>
                  <a:pt x="122" y="1039"/>
                </a:cubicBezTo>
                <a:cubicBezTo>
                  <a:pt x="1" y="3015"/>
                  <a:pt x="122" y="5021"/>
                  <a:pt x="487" y="6996"/>
                </a:cubicBezTo>
                <a:cubicBezTo>
                  <a:pt x="1186" y="11221"/>
                  <a:pt x="3101" y="14808"/>
                  <a:pt x="6414" y="16814"/>
                </a:cubicBezTo>
                <a:cubicBezTo>
                  <a:pt x="9059" y="18425"/>
                  <a:pt x="12311" y="18547"/>
                  <a:pt x="15229" y="18547"/>
                </a:cubicBezTo>
                <a:cubicBezTo>
                  <a:pt x="19363" y="18516"/>
                  <a:pt x="23284" y="16784"/>
                  <a:pt x="26050" y="13714"/>
                </a:cubicBezTo>
                <a:cubicBezTo>
                  <a:pt x="27296" y="12346"/>
                  <a:pt x="28603" y="10553"/>
                  <a:pt x="29181" y="8668"/>
                </a:cubicBezTo>
                <a:cubicBezTo>
                  <a:pt x="29940" y="6267"/>
                  <a:pt x="30184" y="3592"/>
                  <a:pt x="30305" y="1069"/>
                </a:cubicBezTo>
                <a:cubicBezTo>
                  <a:pt x="25290" y="401"/>
                  <a:pt x="20244" y="36"/>
                  <a:pt x="15198" y="5"/>
                </a:cubicBezTo>
                <a:cubicBezTo>
                  <a:pt x="14979" y="2"/>
                  <a:pt x="14755" y="0"/>
                  <a:pt x="145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Google Shape;548;p18"/>
          <p:cNvGrpSpPr/>
          <p:nvPr/>
        </p:nvGrpSpPr>
        <p:grpSpPr>
          <a:xfrm rot="2972535">
            <a:off x="3662991" y="3982838"/>
            <a:ext cx="976987" cy="1467448"/>
            <a:chOff x="5900825" y="3389400"/>
            <a:chExt cx="558550" cy="838950"/>
          </a:xfrm>
        </p:grpSpPr>
        <p:sp>
          <p:nvSpPr>
            <p:cNvPr id="549" name="Google Shape;549;p18"/>
            <p:cNvSpPr/>
            <p:nvPr/>
          </p:nvSpPr>
          <p:spPr>
            <a:xfrm>
              <a:off x="6191875" y="3672825"/>
              <a:ext cx="22050" cy="17525"/>
            </a:xfrm>
            <a:custGeom>
              <a:avLst/>
              <a:gdLst/>
              <a:ahLst/>
              <a:cxnLst/>
              <a:rect l="l" t="t" r="r" b="b"/>
              <a:pathLst>
                <a:path w="882" h="701" extrusionOk="0">
                  <a:moveTo>
                    <a:pt x="335" y="1"/>
                  </a:moveTo>
                  <a:cubicBezTo>
                    <a:pt x="304" y="1"/>
                    <a:pt x="244" y="1"/>
                    <a:pt x="213" y="31"/>
                  </a:cubicBezTo>
                  <a:cubicBezTo>
                    <a:pt x="183" y="62"/>
                    <a:pt x="122" y="62"/>
                    <a:pt x="92" y="123"/>
                  </a:cubicBezTo>
                  <a:cubicBezTo>
                    <a:pt x="61" y="123"/>
                    <a:pt x="61" y="183"/>
                    <a:pt x="31" y="214"/>
                  </a:cubicBezTo>
                  <a:cubicBezTo>
                    <a:pt x="0" y="244"/>
                    <a:pt x="0" y="305"/>
                    <a:pt x="0" y="335"/>
                  </a:cubicBezTo>
                  <a:lnTo>
                    <a:pt x="0" y="426"/>
                  </a:lnTo>
                  <a:cubicBezTo>
                    <a:pt x="31" y="487"/>
                    <a:pt x="61" y="548"/>
                    <a:pt x="92" y="578"/>
                  </a:cubicBezTo>
                  <a:lnTo>
                    <a:pt x="152" y="639"/>
                  </a:lnTo>
                  <a:cubicBezTo>
                    <a:pt x="213" y="670"/>
                    <a:pt x="274" y="700"/>
                    <a:pt x="335" y="700"/>
                  </a:cubicBezTo>
                  <a:lnTo>
                    <a:pt x="335" y="670"/>
                  </a:lnTo>
                  <a:lnTo>
                    <a:pt x="547" y="670"/>
                  </a:lnTo>
                  <a:cubicBezTo>
                    <a:pt x="608" y="670"/>
                    <a:pt x="639" y="670"/>
                    <a:pt x="699" y="639"/>
                  </a:cubicBezTo>
                  <a:cubicBezTo>
                    <a:pt x="730" y="639"/>
                    <a:pt x="760" y="609"/>
                    <a:pt x="791" y="578"/>
                  </a:cubicBezTo>
                  <a:cubicBezTo>
                    <a:pt x="821" y="548"/>
                    <a:pt x="851" y="518"/>
                    <a:pt x="851" y="457"/>
                  </a:cubicBezTo>
                  <a:cubicBezTo>
                    <a:pt x="882" y="426"/>
                    <a:pt x="882" y="396"/>
                    <a:pt x="882" y="335"/>
                  </a:cubicBezTo>
                  <a:lnTo>
                    <a:pt x="882" y="244"/>
                  </a:lnTo>
                  <a:cubicBezTo>
                    <a:pt x="882" y="183"/>
                    <a:pt x="851" y="153"/>
                    <a:pt x="791" y="123"/>
                  </a:cubicBezTo>
                  <a:lnTo>
                    <a:pt x="730" y="62"/>
                  </a:lnTo>
                  <a:cubicBezTo>
                    <a:pt x="699" y="3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6173625" y="3727550"/>
              <a:ext cx="24350" cy="19775"/>
            </a:xfrm>
            <a:custGeom>
              <a:avLst/>
              <a:gdLst/>
              <a:ahLst/>
              <a:cxnLst/>
              <a:rect l="l" t="t" r="r" b="b"/>
              <a:pathLst>
                <a:path w="974" h="791" extrusionOk="0">
                  <a:moveTo>
                    <a:pt x="396" y="0"/>
                  </a:moveTo>
                  <a:cubicBezTo>
                    <a:pt x="335" y="0"/>
                    <a:pt x="305" y="0"/>
                    <a:pt x="244" y="31"/>
                  </a:cubicBezTo>
                  <a:cubicBezTo>
                    <a:pt x="183" y="61"/>
                    <a:pt x="153" y="92"/>
                    <a:pt x="122" y="122"/>
                  </a:cubicBezTo>
                  <a:lnTo>
                    <a:pt x="62" y="183"/>
                  </a:lnTo>
                  <a:cubicBezTo>
                    <a:pt x="31" y="244"/>
                    <a:pt x="1" y="304"/>
                    <a:pt x="1" y="335"/>
                  </a:cubicBezTo>
                  <a:cubicBezTo>
                    <a:pt x="1" y="365"/>
                    <a:pt x="1" y="426"/>
                    <a:pt x="1" y="456"/>
                  </a:cubicBezTo>
                  <a:cubicBezTo>
                    <a:pt x="31" y="487"/>
                    <a:pt x="31" y="548"/>
                    <a:pt x="62" y="578"/>
                  </a:cubicBezTo>
                  <a:lnTo>
                    <a:pt x="122" y="669"/>
                  </a:lnTo>
                  <a:cubicBezTo>
                    <a:pt x="153" y="700"/>
                    <a:pt x="214" y="760"/>
                    <a:pt x="305" y="760"/>
                  </a:cubicBezTo>
                  <a:lnTo>
                    <a:pt x="335" y="760"/>
                  </a:lnTo>
                  <a:cubicBezTo>
                    <a:pt x="396" y="791"/>
                    <a:pt x="426" y="791"/>
                    <a:pt x="457" y="791"/>
                  </a:cubicBezTo>
                  <a:lnTo>
                    <a:pt x="609" y="791"/>
                  </a:lnTo>
                  <a:lnTo>
                    <a:pt x="700" y="760"/>
                  </a:lnTo>
                  <a:lnTo>
                    <a:pt x="791" y="730"/>
                  </a:lnTo>
                  <a:cubicBezTo>
                    <a:pt x="822" y="700"/>
                    <a:pt x="882" y="669"/>
                    <a:pt x="882" y="639"/>
                  </a:cubicBezTo>
                  <a:cubicBezTo>
                    <a:pt x="913" y="608"/>
                    <a:pt x="943" y="578"/>
                    <a:pt x="943" y="548"/>
                  </a:cubicBezTo>
                  <a:cubicBezTo>
                    <a:pt x="974" y="517"/>
                    <a:pt x="974" y="487"/>
                    <a:pt x="974" y="426"/>
                  </a:cubicBezTo>
                  <a:lnTo>
                    <a:pt x="974" y="335"/>
                  </a:lnTo>
                  <a:lnTo>
                    <a:pt x="943" y="244"/>
                  </a:lnTo>
                  <a:cubicBezTo>
                    <a:pt x="913" y="213"/>
                    <a:pt x="882" y="183"/>
                    <a:pt x="852" y="152"/>
                  </a:cubicBezTo>
                  <a:cubicBezTo>
                    <a:pt x="822" y="122"/>
                    <a:pt x="761" y="92"/>
                    <a:pt x="730" y="92"/>
                  </a:cubicBezTo>
                  <a:lnTo>
                    <a:pt x="700" y="61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6224550" y="3733625"/>
              <a:ext cx="19025" cy="18275"/>
            </a:xfrm>
            <a:custGeom>
              <a:avLst/>
              <a:gdLst/>
              <a:ahLst/>
              <a:cxnLst/>
              <a:rect l="l" t="t" r="r" b="b"/>
              <a:pathLst>
                <a:path w="761" h="731" extrusionOk="0">
                  <a:moveTo>
                    <a:pt x="365" y="1"/>
                  </a:moveTo>
                  <a:cubicBezTo>
                    <a:pt x="0" y="122"/>
                    <a:pt x="0" y="639"/>
                    <a:pt x="365" y="730"/>
                  </a:cubicBezTo>
                  <a:cubicBezTo>
                    <a:pt x="760" y="639"/>
                    <a:pt x="760" y="122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6178200" y="3799750"/>
              <a:ext cx="26625" cy="22050"/>
            </a:xfrm>
            <a:custGeom>
              <a:avLst/>
              <a:gdLst/>
              <a:ahLst/>
              <a:cxnLst/>
              <a:rect l="l" t="t" r="r" b="b"/>
              <a:pathLst>
                <a:path w="1065" h="882" extrusionOk="0">
                  <a:moveTo>
                    <a:pt x="487" y="0"/>
                  </a:moveTo>
                  <a:cubicBezTo>
                    <a:pt x="426" y="0"/>
                    <a:pt x="365" y="0"/>
                    <a:pt x="304" y="30"/>
                  </a:cubicBezTo>
                  <a:lnTo>
                    <a:pt x="213" y="61"/>
                  </a:lnTo>
                  <a:cubicBezTo>
                    <a:pt x="152" y="91"/>
                    <a:pt x="122" y="122"/>
                    <a:pt x="91" y="182"/>
                  </a:cubicBezTo>
                  <a:cubicBezTo>
                    <a:pt x="61" y="213"/>
                    <a:pt x="31" y="243"/>
                    <a:pt x="31" y="274"/>
                  </a:cubicBezTo>
                  <a:cubicBezTo>
                    <a:pt x="0" y="334"/>
                    <a:pt x="0" y="395"/>
                    <a:pt x="0" y="456"/>
                  </a:cubicBezTo>
                  <a:lnTo>
                    <a:pt x="0" y="547"/>
                  </a:lnTo>
                  <a:lnTo>
                    <a:pt x="31" y="669"/>
                  </a:lnTo>
                  <a:cubicBezTo>
                    <a:pt x="61" y="699"/>
                    <a:pt x="91" y="760"/>
                    <a:pt x="152" y="790"/>
                  </a:cubicBezTo>
                  <a:cubicBezTo>
                    <a:pt x="183" y="821"/>
                    <a:pt x="243" y="851"/>
                    <a:pt x="304" y="851"/>
                  </a:cubicBezTo>
                  <a:cubicBezTo>
                    <a:pt x="365" y="881"/>
                    <a:pt x="426" y="881"/>
                    <a:pt x="456" y="881"/>
                  </a:cubicBezTo>
                  <a:lnTo>
                    <a:pt x="639" y="881"/>
                  </a:lnTo>
                  <a:cubicBezTo>
                    <a:pt x="821" y="881"/>
                    <a:pt x="942" y="760"/>
                    <a:pt x="1034" y="608"/>
                  </a:cubicBezTo>
                  <a:cubicBezTo>
                    <a:pt x="1034" y="578"/>
                    <a:pt x="1064" y="517"/>
                    <a:pt x="1064" y="456"/>
                  </a:cubicBezTo>
                  <a:lnTo>
                    <a:pt x="1064" y="334"/>
                  </a:lnTo>
                  <a:cubicBezTo>
                    <a:pt x="1034" y="274"/>
                    <a:pt x="1003" y="182"/>
                    <a:pt x="942" y="152"/>
                  </a:cubicBezTo>
                  <a:lnTo>
                    <a:pt x="851" y="91"/>
                  </a:lnTo>
                  <a:cubicBezTo>
                    <a:pt x="807" y="47"/>
                    <a:pt x="746" y="18"/>
                    <a:pt x="693" y="18"/>
                  </a:cubicBezTo>
                  <a:cubicBezTo>
                    <a:pt x="673" y="18"/>
                    <a:pt x="655" y="22"/>
                    <a:pt x="639" y="30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6133350" y="3824050"/>
              <a:ext cx="21300" cy="17500"/>
            </a:xfrm>
            <a:custGeom>
              <a:avLst/>
              <a:gdLst/>
              <a:ahLst/>
              <a:cxnLst/>
              <a:rect l="l" t="t" r="r" b="b"/>
              <a:pathLst>
                <a:path w="852" h="700" extrusionOk="0">
                  <a:moveTo>
                    <a:pt x="426" y="1"/>
                  </a:moveTo>
                  <a:cubicBezTo>
                    <a:pt x="1" y="61"/>
                    <a:pt x="1" y="669"/>
                    <a:pt x="426" y="700"/>
                  </a:cubicBezTo>
                  <a:cubicBezTo>
                    <a:pt x="852" y="669"/>
                    <a:pt x="852" y="6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6100675" y="3870400"/>
              <a:ext cx="19025" cy="15225"/>
            </a:xfrm>
            <a:custGeom>
              <a:avLst/>
              <a:gdLst/>
              <a:ahLst/>
              <a:cxnLst/>
              <a:rect l="l" t="t" r="r" b="b"/>
              <a:pathLst>
                <a:path w="76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61" y="609"/>
                    <a:pt x="76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6084725" y="3916725"/>
              <a:ext cx="17500" cy="12975"/>
            </a:xfrm>
            <a:custGeom>
              <a:avLst/>
              <a:gdLst/>
              <a:ahLst/>
              <a:cxnLst/>
              <a:rect l="l" t="t" r="r" b="b"/>
              <a:pathLst>
                <a:path w="700" h="519" extrusionOk="0">
                  <a:moveTo>
                    <a:pt x="364" y="1"/>
                  </a:moveTo>
                  <a:cubicBezTo>
                    <a:pt x="354" y="1"/>
                    <a:pt x="345" y="1"/>
                    <a:pt x="335" y="2"/>
                  </a:cubicBezTo>
                  <a:cubicBezTo>
                    <a:pt x="1" y="2"/>
                    <a:pt x="1" y="519"/>
                    <a:pt x="335" y="519"/>
                  </a:cubicBezTo>
                  <a:cubicBezTo>
                    <a:pt x="690" y="519"/>
                    <a:pt x="69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6055100" y="3926650"/>
              <a:ext cx="19775" cy="15200"/>
            </a:xfrm>
            <a:custGeom>
              <a:avLst/>
              <a:gdLst/>
              <a:ahLst/>
              <a:cxnLst/>
              <a:rect l="l" t="t" r="r" b="b"/>
              <a:pathLst>
                <a:path w="791" h="608" extrusionOk="0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5992775" y="39859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426" y="1"/>
                  </a:moveTo>
                  <a:cubicBezTo>
                    <a:pt x="365" y="1"/>
                    <a:pt x="335" y="31"/>
                    <a:pt x="305" y="62"/>
                  </a:cubicBezTo>
                  <a:lnTo>
                    <a:pt x="61" y="274"/>
                  </a:lnTo>
                  <a:cubicBezTo>
                    <a:pt x="31" y="305"/>
                    <a:pt x="1" y="366"/>
                    <a:pt x="1" y="426"/>
                  </a:cubicBezTo>
                  <a:cubicBezTo>
                    <a:pt x="1" y="426"/>
                    <a:pt x="1" y="457"/>
                    <a:pt x="1" y="487"/>
                  </a:cubicBezTo>
                  <a:cubicBezTo>
                    <a:pt x="31" y="518"/>
                    <a:pt x="31" y="518"/>
                    <a:pt x="61" y="548"/>
                  </a:cubicBezTo>
                  <a:cubicBezTo>
                    <a:pt x="92" y="578"/>
                    <a:pt x="122" y="609"/>
                    <a:pt x="183" y="609"/>
                  </a:cubicBezTo>
                  <a:cubicBezTo>
                    <a:pt x="244" y="609"/>
                    <a:pt x="274" y="578"/>
                    <a:pt x="305" y="548"/>
                  </a:cubicBezTo>
                  <a:lnTo>
                    <a:pt x="548" y="305"/>
                  </a:lnTo>
                  <a:cubicBezTo>
                    <a:pt x="578" y="274"/>
                    <a:pt x="578" y="244"/>
                    <a:pt x="609" y="183"/>
                  </a:cubicBezTo>
                  <a:cubicBezTo>
                    <a:pt x="609" y="153"/>
                    <a:pt x="609" y="123"/>
                    <a:pt x="609" y="123"/>
                  </a:cubicBezTo>
                  <a:cubicBezTo>
                    <a:pt x="578" y="92"/>
                    <a:pt x="578" y="62"/>
                    <a:pt x="548" y="62"/>
                  </a:cubicBezTo>
                  <a:cubicBezTo>
                    <a:pt x="517" y="31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5963150" y="4023900"/>
              <a:ext cx="12925" cy="11425"/>
            </a:xfrm>
            <a:custGeom>
              <a:avLst/>
              <a:gdLst/>
              <a:ahLst/>
              <a:cxnLst/>
              <a:rect l="l" t="t" r="r" b="b"/>
              <a:pathLst>
                <a:path w="517" h="457" extrusionOk="0">
                  <a:moveTo>
                    <a:pt x="274" y="1"/>
                  </a:moveTo>
                  <a:cubicBezTo>
                    <a:pt x="0" y="31"/>
                    <a:pt x="0" y="426"/>
                    <a:pt x="274" y="457"/>
                  </a:cubicBezTo>
                  <a:cubicBezTo>
                    <a:pt x="517" y="426"/>
                    <a:pt x="517" y="3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5931225" y="40778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426" y="1"/>
                  </a:moveTo>
                  <a:cubicBezTo>
                    <a:pt x="1" y="1"/>
                    <a:pt x="1" y="639"/>
                    <a:pt x="426" y="639"/>
                  </a:cubicBezTo>
                  <a:cubicBezTo>
                    <a:pt x="821" y="639"/>
                    <a:pt x="821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5915275" y="4157650"/>
              <a:ext cx="19025" cy="14450"/>
            </a:xfrm>
            <a:custGeom>
              <a:avLst/>
              <a:gdLst/>
              <a:ahLst/>
              <a:cxnLst/>
              <a:rect l="l" t="t" r="r" b="b"/>
              <a:pathLst>
                <a:path w="761" h="578" extrusionOk="0">
                  <a:moveTo>
                    <a:pt x="365" y="0"/>
                  </a:moveTo>
                  <a:cubicBezTo>
                    <a:pt x="0" y="0"/>
                    <a:pt x="0" y="578"/>
                    <a:pt x="365" y="578"/>
                  </a:cubicBezTo>
                  <a:cubicBezTo>
                    <a:pt x="760" y="578"/>
                    <a:pt x="760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5900825" y="4202725"/>
              <a:ext cx="29675" cy="25625"/>
            </a:xfrm>
            <a:custGeom>
              <a:avLst/>
              <a:gdLst/>
              <a:ahLst/>
              <a:cxnLst/>
              <a:rect l="l" t="t" r="r" b="b"/>
              <a:pathLst>
                <a:path w="1187" h="1025" extrusionOk="0">
                  <a:moveTo>
                    <a:pt x="510" y="1"/>
                  </a:moveTo>
                  <a:cubicBezTo>
                    <a:pt x="253" y="1"/>
                    <a:pt x="1" y="198"/>
                    <a:pt x="1" y="507"/>
                  </a:cubicBezTo>
                  <a:cubicBezTo>
                    <a:pt x="1" y="781"/>
                    <a:pt x="214" y="1024"/>
                    <a:pt x="487" y="1024"/>
                  </a:cubicBezTo>
                  <a:cubicBezTo>
                    <a:pt x="943" y="1024"/>
                    <a:pt x="1186" y="477"/>
                    <a:pt x="852" y="143"/>
                  </a:cubicBezTo>
                  <a:cubicBezTo>
                    <a:pt x="754" y="45"/>
                    <a:pt x="631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5998850" y="4128775"/>
              <a:ext cx="35000" cy="32700"/>
            </a:xfrm>
            <a:custGeom>
              <a:avLst/>
              <a:gdLst/>
              <a:ahLst/>
              <a:cxnLst/>
              <a:rect l="l" t="t" r="r" b="b"/>
              <a:pathLst>
                <a:path w="1400" h="1308" extrusionOk="0">
                  <a:moveTo>
                    <a:pt x="852" y="0"/>
                  </a:moveTo>
                  <a:lnTo>
                    <a:pt x="700" y="31"/>
                  </a:lnTo>
                  <a:cubicBezTo>
                    <a:pt x="609" y="31"/>
                    <a:pt x="518" y="91"/>
                    <a:pt x="457" y="152"/>
                  </a:cubicBezTo>
                  <a:lnTo>
                    <a:pt x="214" y="365"/>
                  </a:lnTo>
                  <a:cubicBezTo>
                    <a:pt x="62" y="517"/>
                    <a:pt x="1" y="760"/>
                    <a:pt x="92" y="973"/>
                  </a:cubicBezTo>
                  <a:cubicBezTo>
                    <a:pt x="122" y="1034"/>
                    <a:pt x="153" y="1095"/>
                    <a:pt x="214" y="1155"/>
                  </a:cubicBezTo>
                  <a:lnTo>
                    <a:pt x="335" y="1247"/>
                  </a:lnTo>
                  <a:cubicBezTo>
                    <a:pt x="426" y="1277"/>
                    <a:pt x="518" y="1307"/>
                    <a:pt x="609" y="1307"/>
                  </a:cubicBezTo>
                  <a:lnTo>
                    <a:pt x="761" y="1307"/>
                  </a:lnTo>
                  <a:cubicBezTo>
                    <a:pt x="852" y="1277"/>
                    <a:pt x="943" y="1216"/>
                    <a:pt x="1004" y="1155"/>
                  </a:cubicBezTo>
                  <a:cubicBezTo>
                    <a:pt x="1095" y="1064"/>
                    <a:pt x="1156" y="1003"/>
                    <a:pt x="1247" y="912"/>
                  </a:cubicBezTo>
                  <a:cubicBezTo>
                    <a:pt x="1277" y="882"/>
                    <a:pt x="1308" y="821"/>
                    <a:pt x="1338" y="760"/>
                  </a:cubicBezTo>
                  <a:cubicBezTo>
                    <a:pt x="1369" y="669"/>
                    <a:pt x="1399" y="608"/>
                    <a:pt x="1399" y="547"/>
                  </a:cubicBezTo>
                  <a:cubicBezTo>
                    <a:pt x="1399" y="456"/>
                    <a:pt x="1369" y="395"/>
                    <a:pt x="1338" y="335"/>
                  </a:cubicBezTo>
                  <a:cubicBezTo>
                    <a:pt x="1308" y="274"/>
                    <a:pt x="1277" y="213"/>
                    <a:pt x="1217" y="152"/>
                  </a:cubicBezTo>
                  <a:lnTo>
                    <a:pt x="1125" y="91"/>
                  </a:lnTo>
                  <a:cubicBezTo>
                    <a:pt x="1034" y="31"/>
                    <a:pt x="943" y="0"/>
                    <a:pt x="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6011775" y="4033025"/>
              <a:ext cx="34225" cy="32700"/>
            </a:xfrm>
            <a:custGeom>
              <a:avLst/>
              <a:gdLst/>
              <a:ahLst/>
              <a:cxnLst/>
              <a:rect l="l" t="t" r="r" b="b"/>
              <a:pathLst>
                <a:path w="1369" h="1308" extrusionOk="0">
                  <a:moveTo>
                    <a:pt x="639" y="0"/>
                  </a:moveTo>
                  <a:cubicBezTo>
                    <a:pt x="548" y="31"/>
                    <a:pt x="456" y="61"/>
                    <a:pt x="396" y="152"/>
                  </a:cubicBezTo>
                  <a:lnTo>
                    <a:pt x="335" y="183"/>
                  </a:lnTo>
                  <a:lnTo>
                    <a:pt x="274" y="244"/>
                  </a:lnTo>
                  <a:cubicBezTo>
                    <a:pt x="274" y="274"/>
                    <a:pt x="244" y="274"/>
                    <a:pt x="244" y="304"/>
                  </a:cubicBezTo>
                  <a:lnTo>
                    <a:pt x="183" y="365"/>
                  </a:lnTo>
                  <a:cubicBezTo>
                    <a:pt x="122" y="426"/>
                    <a:pt x="92" y="487"/>
                    <a:pt x="61" y="548"/>
                  </a:cubicBezTo>
                  <a:cubicBezTo>
                    <a:pt x="31" y="608"/>
                    <a:pt x="1" y="669"/>
                    <a:pt x="31" y="760"/>
                  </a:cubicBezTo>
                  <a:cubicBezTo>
                    <a:pt x="1" y="821"/>
                    <a:pt x="31" y="912"/>
                    <a:pt x="61" y="973"/>
                  </a:cubicBezTo>
                  <a:cubicBezTo>
                    <a:pt x="92" y="1034"/>
                    <a:pt x="122" y="1095"/>
                    <a:pt x="183" y="1155"/>
                  </a:cubicBezTo>
                  <a:lnTo>
                    <a:pt x="305" y="1216"/>
                  </a:lnTo>
                  <a:cubicBezTo>
                    <a:pt x="365" y="1277"/>
                    <a:pt x="456" y="1307"/>
                    <a:pt x="578" y="1307"/>
                  </a:cubicBezTo>
                  <a:lnTo>
                    <a:pt x="700" y="1277"/>
                  </a:lnTo>
                  <a:cubicBezTo>
                    <a:pt x="791" y="1247"/>
                    <a:pt x="882" y="1216"/>
                    <a:pt x="943" y="1155"/>
                  </a:cubicBezTo>
                  <a:lnTo>
                    <a:pt x="1004" y="1095"/>
                  </a:lnTo>
                  <a:lnTo>
                    <a:pt x="1064" y="1064"/>
                  </a:lnTo>
                  <a:lnTo>
                    <a:pt x="1125" y="1004"/>
                  </a:lnTo>
                  <a:lnTo>
                    <a:pt x="1186" y="943"/>
                  </a:lnTo>
                  <a:cubicBezTo>
                    <a:pt x="1216" y="882"/>
                    <a:pt x="1277" y="821"/>
                    <a:pt x="1277" y="760"/>
                  </a:cubicBezTo>
                  <a:cubicBezTo>
                    <a:pt x="1368" y="639"/>
                    <a:pt x="1368" y="456"/>
                    <a:pt x="1277" y="335"/>
                  </a:cubicBezTo>
                  <a:cubicBezTo>
                    <a:pt x="1277" y="274"/>
                    <a:pt x="1216" y="213"/>
                    <a:pt x="1186" y="152"/>
                  </a:cubicBezTo>
                  <a:lnTo>
                    <a:pt x="1064" y="61"/>
                  </a:lnTo>
                  <a:cubicBezTo>
                    <a:pt x="97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6066500" y="4036325"/>
              <a:ext cx="23575" cy="21050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415" y="1"/>
                  </a:moveTo>
                  <a:cubicBezTo>
                    <a:pt x="200" y="1"/>
                    <a:pt x="0" y="165"/>
                    <a:pt x="0" y="416"/>
                  </a:cubicBezTo>
                  <a:cubicBezTo>
                    <a:pt x="0" y="659"/>
                    <a:pt x="182" y="841"/>
                    <a:pt x="395" y="841"/>
                  </a:cubicBezTo>
                  <a:cubicBezTo>
                    <a:pt x="760" y="811"/>
                    <a:pt x="942" y="385"/>
                    <a:pt x="699" y="112"/>
                  </a:cubicBezTo>
                  <a:cubicBezTo>
                    <a:pt x="613" y="35"/>
                    <a:pt x="512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6058125" y="4014775"/>
              <a:ext cx="25100" cy="19025"/>
            </a:xfrm>
            <a:custGeom>
              <a:avLst/>
              <a:gdLst/>
              <a:ahLst/>
              <a:cxnLst/>
              <a:rect l="l" t="t" r="r" b="b"/>
              <a:pathLst>
                <a:path w="1004" h="761" extrusionOk="0">
                  <a:moveTo>
                    <a:pt x="517" y="1"/>
                  </a:moveTo>
                  <a:cubicBezTo>
                    <a:pt x="1" y="1"/>
                    <a:pt x="1" y="761"/>
                    <a:pt x="517" y="761"/>
                  </a:cubicBezTo>
                  <a:cubicBezTo>
                    <a:pt x="1004" y="761"/>
                    <a:pt x="100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6025450" y="3947925"/>
              <a:ext cx="22825" cy="17500"/>
            </a:xfrm>
            <a:custGeom>
              <a:avLst/>
              <a:gdLst/>
              <a:ahLst/>
              <a:cxnLst/>
              <a:rect l="l" t="t" r="r" b="b"/>
              <a:pathLst>
                <a:path w="913" h="700" extrusionOk="0">
                  <a:moveTo>
                    <a:pt x="457" y="0"/>
                  </a:moveTo>
                  <a:cubicBezTo>
                    <a:pt x="1" y="0"/>
                    <a:pt x="1" y="699"/>
                    <a:pt x="457" y="699"/>
                  </a:cubicBezTo>
                  <a:cubicBezTo>
                    <a:pt x="913" y="699"/>
                    <a:pt x="913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6010250" y="3879050"/>
              <a:ext cx="23600" cy="21025"/>
            </a:xfrm>
            <a:custGeom>
              <a:avLst/>
              <a:gdLst/>
              <a:ahLst/>
              <a:cxnLst/>
              <a:rect l="l" t="t" r="r" b="b"/>
              <a:pathLst>
                <a:path w="944" h="841" extrusionOk="0">
                  <a:moveTo>
                    <a:pt x="415" y="0"/>
                  </a:moveTo>
                  <a:cubicBezTo>
                    <a:pt x="201" y="0"/>
                    <a:pt x="1" y="164"/>
                    <a:pt x="1" y="415"/>
                  </a:cubicBezTo>
                  <a:cubicBezTo>
                    <a:pt x="1" y="627"/>
                    <a:pt x="183" y="810"/>
                    <a:pt x="396" y="840"/>
                  </a:cubicBezTo>
                  <a:cubicBezTo>
                    <a:pt x="761" y="810"/>
                    <a:pt x="943" y="384"/>
                    <a:pt x="700" y="111"/>
                  </a:cubicBezTo>
                  <a:cubicBezTo>
                    <a:pt x="614" y="34"/>
                    <a:pt x="51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6053575" y="3833650"/>
              <a:ext cx="26625" cy="25200"/>
            </a:xfrm>
            <a:custGeom>
              <a:avLst/>
              <a:gdLst/>
              <a:ahLst/>
              <a:cxnLst/>
              <a:rect l="l" t="t" r="r" b="b"/>
              <a:pathLst>
                <a:path w="1065" h="1008" extrusionOk="0">
                  <a:moveTo>
                    <a:pt x="464" y="0"/>
                  </a:moveTo>
                  <a:cubicBezTo>
                    <a:pt x="352" y="0"/>
                    <a:pt x="243" y="35"/>
                    <a:pt x="152" y="103"/>
                  </a:cubicBezTo>
                  <a:cubicBezTo>
                    <a:pt x="61" y="225"/>
                    <a:pt x="0" y="377"/>
                    <a:pt x="61" y="529"/>
                  </a:cubicBezTo>
                  <a:cubicBezTo>
                    <a:pt x="92" y="681"/>
                    <a:pt x="213" y="802"/>
                    <a:pt x="365" y="833"/>
                  </a:cubicBezTo>
                  <a:lnTo>
                    <a:pt x="426" y="863"/>
                  </a:lnTo>
                  <a:lnTo>
                    <a:pt x="426" y="863"/>
                  </a:lnTo>
                  <a:lnTo>
                    <a:pt x="335" y="833"/>
                  </a:lnTo>
                  <a:lnTo>
                    <a:pt x="335" y="833"/>
                  </a:lnTo>
                  <a:lnTo>
                    <a:pt x="365" y="863"/>
                  </a:lnTo>
                  <a:lnTo>
                    <a:pt x="426" y="893"/>
                  </a:lnTo>
                  <a:lnTo>
                    <a:pt x="517" y="954"/>
                  </a:lnTo>
                  <a:lnTo>
                    <a:pt x="608" y="984"/>
                  </a:lnTo>
                  <a:cubicBezTo>
                    <a:pt x="623" y="1000"/>
                    <a:pt x="646" y="1007"/>
                    <a:pt x="669" y="1007"/>
                  </a:cubicBezTo>
                  <a:cubicBezTo>
                    <a:pt x="692" y="1007"/>
                    <a:pt x="715" y="1000"/>
                    <a:pt x="730" y="984"/>
                  </a:cubicBezTo>
                  <a:lnTo>
                    <a:pt x="821" y="984"/>
                  </a:lnTo>
                  <a:cubicBezTo>
                    <a:pt x="882" y="954"/>
                    <a:pt x="912" y="924"/>
                    <a:pt x="943" y="893"/>
                  </a:cubicBezTo>
                  <a:lnTo>
                    <a:pt x="1003" y="833"/>
                  </a:lnTo>
                  <a:lnTo>
                    <a:pt x="1064" y="741"/>
                  </a:lnTo>
                  <a:cubicBezTo>
                    <a:pt x="1064" y="681"/>
                    <a:pt x="1064" y="650"/>
                    <a:pt x="1064" y="589"/>
                  </a:cubicBezTo>
                  <a:cubicBezTo>
                    <a:pt x="1034" y="559"/>
                    <a:pt x="1034" y="498"/>
                    <a:pt x="1003" y="468"/>
                  </a:cubicBezTo>
                  <a:lnTo>
                    <a:pt x="912" y="377"/>
                  </a:lnTo>
                  <a:lnTo>
                    <a:pt x="882" y="316"/>
                  </a:lnTo>
                  <a:cubicBezTo>
                    <a:pt x="851" y="164"/>
                    <a:pt x="730" y="42"/>
                    <a:pt x="578" y="12"/>
                  </a:cubicBezTo>
                  <a:cubicBezTo>
                    <a:pt x="540" y="4"/>
                    <a:pt x="502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6242025" y="3672075"/>
              <a:ext cx="34975" cy="29650"/>
            </a:xfrm>
            <a:custGeom>
              <a:avLst/>
              <a:gdLst/>
              <a:ahLst/>
              <a:cxnLst/>
              <a:rect l="l" t="t" r="r" b="b"/>
              <a:pathLst>
                <a:path w="1399" h="1186" extrusionOk="0">
                  <a:moveTo>
                    <a:pt x="791" y="1"/>
                  </a:moveTo>
                  <a:lnTo>
                    <a:pt x="578" y="31"/>
                  </a:lnTo>
                  <a:cubicBezTo>
                    <a:pt x="517" y="31"/>
                    <a:pt x="426" y="31"/>
                    <a:pt x="365" y="61"/>
                  </a:cubicBezTo>
                  <a:cubicBezTo>
                    <a:pt x="304" y="92"/>
                    <a:pt x="213" y="122"/>
                    <a:pt x="183" y="183"/>
                  </a:cubicBezTo>
                  <a:cubicBezTo>
                    <a:pt x="122" y="244"/>
                    <a:pt x="92" y="305"/>
                    <a:pt x="61" y="365"/>
                  </a:cubicBezTo>
                  <a:cubicBezTo>
                    <a:pt x="31" y="426"/>
                    <a:pt x="0" y="517"/>
                    <a:pt x="0" y="578"/>
                  </a:cubicBezTo>
                  <a:lnTo>
                    <a:pt x="31" y="730"/>
                  </a:lnTo>
                  <a:cubicBezTo>
                    <a:pt x="61" y="821"/>
                    <a:pt x="122" y="912"/>
                    <a:pt x="183" y="973"/>
                  </a:cubicBezTo>
                  <a:lnTo>
                    <a:pt x="304" y="1064"/>
                  </a:lnTo>
                  <a:cubicBezTo>
                    <a:pt x="365" y="1125"/>
                    <a:pt x="487" y="1156"/>
                    <a:pt x="578" y="1156"/>
                  </a:cubicBezTo>
                  <a:lnTo>
                    <a:pt x="791" y="1186"/>
                  </a:lnTo>
                  <a:cubicBezTo>
                    <a:pt x="882" y="1186"/>
                    <a:pt x="943" y="1156"/>
                    <a:pt x="1034" y="1125"/>
                  </a:cubicBezTo>
                  <a:cubicBezTo>
                    <a:pt x="1095" y="1095"/>
                    <a:pt x="1155" y="1064"/>
                    <a:pt x="1216" y="1004"/>
                  </a:cubicBezTo>
                  <a:cubicBezTo>
                    <a:pt x="1277" y="943"/>
                    <a:pt x="1307" y="882"/>
                    <a:pt x="1338" y="821"/>
                  </a:cubicBezTo>
                  <a:cubicBezTo>
                    <a:pt x="1368" y="730"/>
                    <a:pt x="1399" y="669"/>
                    <a:pt x="1399" y="578"/>
                  </a:cubicBezTo>
                  <a:lnTo>
                    <a:pt x="1368" y="426"/>
                  </a:lnTo>
                  <a:cubicBezTo>
                    <a:pt x="1338" y="335"/>
                    <a:pt x="1277" y="244"/>
                    <a:pt x="1216" y="183"/>
                  </a:cubicBezTo>
                  <a:lnTo>
                    <a:pt x="1095" y="92"/>
                  </a:lnTo>
                  <a:cubicBezTo>
                    <a:pt x="1004" y="31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6290650" y="37495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1" y="31"/>
                    <a:pt x="1" y="335"/>
                    <a:pt x="214" y="366"/>
                  </a:cubicBezTo>
                  <a:cubicBezTo>
                    <a:pt x="396" y="335"/>
                    <a:pt x="396" y="3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6286850" y="3741225"/>
              <a:ext cx="17500" cy="14475"/>
            </a:xfrm>
            <a:custGeom>
              <a:avLst/>
              <a:gdLst/>
              <a:ahLst/>
              <a:cxnLst/>
              <a:rect l="l" t="t" r="r" b="b"/>
              <a:pathLst>
                <a:path w="700" h="579" extrusionOk="0">
                  <a:moveTo>
                    <a:pt x="366" y="1"/>
                  </a:moveTo>
                  <a:cubicBezTo>
                    <a:pt x="1" y="31"/>
                    <a:pt x="1" y="548"/>
                    <a:pt x="366" y="578"/>
                  </a:cubicBezTo>
                  <a:cubicBezTo>
                    <a:pt x="700" y="548"/>
                    <a:pt x="700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6227575" y="3832075"/>
              <a:ext cx="24350" cy="29950"/>
            </a:xfrm>
            <a:custGeom>
              <a:avLst/>
              <a:gdLst/>
              <a:ahLst/>
              <a:cxnLst/>
              <a:rect l="l" t="t" r="r" b="b"/>
              <a:pathLst>
                <a:path w="974" h="1198" extrusionOk="0">
                  <a:moveTo>
                    <a:pt x="703" y="1"/>
                  </a:moveTo>
                  <a:cubicBezTo>
                    <a:pt x="609" y="1"/>
                    <a:pt x="528" y="55"/>
                    <a:pt x="487" y="136"/>
                  </a:cubicBezTo>
                  <a:cubicBezTo>
                    <a:pt x="335" y="348"/>
                    <a:pt x="183" y="592"/>
                    <a:pt x="31" y="804"/>
                  </a:cubicBezTo>
                  <a:cubicBezTo>
                    <a:pt x="1" y="865"/>
                    <a:pt x="1" y="926"/>
                    <a:pt x="1" y="1017"/>
                  </a:cubicBezTo>
                  <a:cubicBezTo>
                    <a:pt x="35" y="1136"/>
                    <a:pt x="144" y="1198"/>
                    <a:pt x="256" y="1198"/>
                  </a:cubicBezTo>
                  <a:cubicBezTo>
                    <a:pt x="344" y="1198"/>
                    <a:pt x="433" y="1159"/>
                    <a:pt x="487" y="1078"/>
                  </a:cubicBezTo>
                  <a:lnTo>
                    <a:pt x="943" y="409"/>
                  </a:lnTo>
                  <a:cubicBezTo>
                    <a:pt x="974" y="348"/>
                    <a:pt x="974" y="257"/>
                    <a:pt x="943" y="196"/>
                  </a:cubicBezTo>
                  <a:cubicBezTo>
                    <a:pt x="943" y="136"/>
                    <a:pt x="882" y="75"/>
                    <a:pt x="852" y="44"/>
                  </a:cubicBezTo>
                  <a:cubicBezTo>
                    <a:pt x="801" y="14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6252650" y="3843050"/>
              <a:ext cx="18275" cy="13700"/>
            </a:xfrm>
            <a:custGeom>
              <a:avLst/>
              <a:gdLst/>
              <a:ahLst/>
              <a:cxnLst/>
              <a:rect l="l" t="t" r="r" b="b"/>
              <a:pathLst>
                <a:path w="731" h="548" extrusionOk="0">
                  <a:moveTo>
                    <a:pt x="366" y="1"/>
                  </a:moveTo>
                  <a:cubicBezTo>
                    <a:pt x="1" y="1"/>
                    <a:pt x="1" y="548"/>
                    <a:pt x="366" y="548"/>
                  </a:cubicBezTo>
                  <a:cubicBezTo>
                    <a:pt x="730" y="548"/>
                    <a:pt x="730" y="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6306625" y="3692575"/>
              <a:ext cx="28900" cy="56025"/>
            </a:xfrm>
            <a:custGeom>
              <a:avLst/>
              <a:gdLst/>
              <a:ahLst/>
              <a:cxnLst/>
              <a:rect l="l" t="t" r="r" b="b"/>
              <a:pathLst>
                <a:path w="1156" h="2241" extrusionOk="0">
                  <a:moveTo>
                    <a:pt x="467" y="0"/>
                  </a:moveTo>
                  <a:cubicBezTo>
                    <a:pt x="317" y="0"/>
                    <a:pt x="171" y="74"/>
                    <a:pt x="91" y="214"/>
                  </a:cubicBezTo>
                  <a:cubicBezTo>
                    <a:pt x="30" y="336"/>
                    <a:pt x="0" y="457"/>
                    <a:pt x="30" y="579"/>
                  </a:cubicBezTo>
                  <a:lnTo>
                    <a:pt x="274" y="1916"/>
                  </a:lnTo>
                  <a:cubicBezTo>
                    <a:pt x="304" y="2038"/>
                    <a:pt x="365" y="2129"/>
                    <a:pt x="456" y="2190"/>
                  </a:cubicBezTo>
                  <a:cubicBezTo>
                    <a:pt x="527" y="2225"/>
                    <a:pt x="598" y="2240"/>
                    <a:pt x="670" y="2240"/>
                  </a:cubicBezTo>
                  <a:cubicBezTo>
                    <a:pt x="720" y="2240"/>
                    <a:pt x="770" y="2233"/>
                    <a:pt x="821" y="2220"/>
                  </a:cubicBezTo>
                  <a:cubicBezTo>
                    <a:pt x="912" y="2190"/>
                    <a:pt x="1034" y="2129"/>
                    <a:pt x="1094" y="2007"/>
                  </a:cubicBezTo>
                  <a:cubicBezTo>
                    <a:pt x="1125" y="1916"/>
                    <a:pt x="1155" y="1795"/>
                    <a:pt x="1125" y="1673"/>
                  </a:cubicBezTo>
                  <a:lnTo>
                    <a:pt x="912" y="336"/>
                  </a:lnTo>
                  <a:cubicBezTo>
                    <a:pt x="882" y="214"/>
                    <a:pt x="790" y="123"/>
                    <a:pt x="699" y="62"/>
                  </a:cubicBezTo>
                  <a:cubicBezTo>
                    <a:pt x="626" y="20"/>
                    <a:pt x="546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6299025" y="3631800"/>
              <a:ext cx="27375" cy="19775"/>
            </a:xfrm>
            <a:custGeom>
              <a:avLst/>
              <a:gdLst/>
              <a:ahLst/>
              <a:cxnLst/>
              <a:rect l="l" t="t" r="r" b="b"/>
              <a:pathLst>
                <a:path w="1095" h="791" extrusionOk="0">
                  <a:moveTo>
                    <a:pt x="547" y="1"/>
                  </a:moveTo>
                  <a:cubicBezTo>
                    <a:pt x="0" y="1"/>
                    <a:pt x="0" y="791"/>
                    <a:pt x="547" y="791"/>
                  </a:cubicBezTo>
                  <a:cubicBezTo>
                    <a:pt x="1094" y="791"/>
                    <a:pt x="1094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6336250" y="3561125"/>
              <a:ext cx="19775" cy="15225"/>
            </a:xfrm>
            <a:custGeom>
              <a:avLst/>
              <a:gdLst/>
              <a:ahLst/>
              <a:cxnLst/>
              <a:rect l="l" t="t" r="r" b="b"/>
              <a:pathLst>
                <a:path w="79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91" y="609"/>
                    <a:pt x="79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6407675" y="3444875"/>
              <a:ext cx="12950" cy="11425"/>
            </a:xfrm>
            <a:custGeom>
              <a:avLst/>
              <a:gdLst/>
              <a:ahLst/>
              <a:cxnLst/>
              <a:rect l="l" t="t" r="r" b="b"/>
              <a:pathLst>
                <a:path w="518" h="457" extrusionOk="0">
                  <a:moveTo>
                    <a:pt x="244" y="0"/>
                  </a:moveTo>
                  <a:cubicBezTo>
                    <a:pt x="1" y="31"/>
                    <a:pt x="1" y="426"/>
                    <a:pt x="244" y="456"/>
                  </a:cubicBezTo>
                  <a:cubicBezTo>
                    <a:pt x="517" y="426"/>
                    <a:pt x="517" y="31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6447200" y="3389400"/>
              <a:ext cx="12175" cy="9900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243" y="0"/>
                  </a:moveTo>
                  <a:cubicBezTo>
                    <a:pt x="0" y="0"/>
                    <a:pt x="0" y="396"/>
                    <a:pt x="243" y="396"/>
                  </a:cubicBezTo>
                  <a:cubicBezTo>
                    <a:pt x="487" y="396"/>
                    <a:pt x="487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18"/>
          <p:cNvSpPr/>
          <p:nvPr/>
        </p:nvSpPr>
        <p:spPr>
          <a:xfrm flipH="1">
            <a:off x="6554075" y="6150"/>
            <a:ext cx="2830015" cy="1730451"/>
          </a:xfrm>
          <a:custGeom>
            <a:avLst/>
            <a:gdLst/>
            <a:ahLst/>
            <a:cxnLst/>
            <a:rect l="l" t="t" r="r" b="b"/>
            <a:pathLst>
              <a:path w="88087" h="53862" extrusionOk="0">
                <a:moveTo>
                  <a:pt x="7265" y="0"/>
                </a:moveTo>
                <a:cubicBezTo>
                  <a:pt x="7234" y="4013"/>
                  <a:pt x="9180" y="8238"/>
                  <a:pt x="12766" y="11885"/>
                </a:cubicBezTo>
                <a:cubicBezTo>
                  <a:pt x="16687" y="15897"/>
                  <a:pt x="21885" y="18815"/>
                  <a:pt x="28268" y="20517"/>
                </a:cubicBezTo>
                <a:cubicBezTo>
                  <a:pt x="32783" y="21723"/>
                  <a:pt x="37861" y="22344"/>
                  <a:pt x="43392" y="22344"/>
                </a:cubicBezTo>
                <a:cubicBezTo>
                  <a:pt x="44415" y="22344"/>
                  <a:pt x="45453" y="22323"/>
                  <a:pt x="46505" y="22280"/>
                </a:cubicBezTo>
                <a:cubicBezTo>
                  <a:pt x="51034" y="22098"/>
                  <a:pt x="55655" y="21612"/>
                  <a:pt x="60092" y="21125"/>
                </a:cubicBezTo>
                <a:cubicBezTo>
                  <a:pt x="65707" y="20527"/>
                  <a:pt x="71462" y="19911"/>
                  <a:pt x="77198" y="19911"/>
                </a:cubicBezTo>
                <a:cubicBezTo>
                  <a:pt x="79038" y="19911"/>
                  <a:pt x="80876" y="19975"/>
                  <a:pt x="82707" y="20122"/>
                </a:cubicBezTo>
                <a:cubicBezTo>
                  <a:pt x="84287" y="20244"/>
                  <a:pt x="86324" y="20821"/>
                  <a:pt x="87327" y="22007"/>
                </a:cubicBezTo>
                <a:cubicBezTo>
                  <a:pt x="87752" y="22493"/>
                  <a:pt x="87965" y="23131"/>
                  <a:pt x="87904" y="23770"/>
                </a:cubicBezTo>
                <a:cubicBezTo>
                  <a:pt x="87813" y="24894"/>
                  <a:pt x="86962" y="25897"/>
                  <a:pt x="85290" y="26809"/>
                </a:cubicBezTo>
                <a:cubicBezTo>
                  <a:pt x="79980" y="29767"/>
                  <a:pt x="73990" y="30678"/>
                  <a:pt x="68380" y="30678"/>
                </a:cubicBezTo>
                <a:cubicBezTo>
                  <a:pt x="64132" y="30678"/>
                  <a:pt x="60102" y="30156"/>
                  <a:pt x="56749" y="29606"/>
                </a:cubicBezTo>
                <a:cubicBezTo>
                  <a:pt x="54317" y="29180"/>
                  <a:pt x="51794" y="28694"/>
                  <a:pt x="49363" y="28207"/>
                </a:cubicBezTo>
                <a:cubicBezTo>
                  <a:pt x="43137" y="26995"/>
                  <a:pt x="36696" y="25710"/>
                  <a:pt x="30273" y="25710"/>
                </a:cubicBezTo>
                <a:cubicBezTo>
                  <a:pt x="29452" y="25710"/>
                  <a:pt x="28632" y="25731"/>
                  <a:pt x="27812" y="25776"/>
                </a:cubicBezTo>
                <a:cubicBezTo>
                  <a:pt x="23891" y="25958"/>
                  <a:pt x="20031" y="26688"/>
                  <a:pt x="16323" y="27904"/>
                </a:cubicBezTo>
                <a:cubicBezTo>
                  <a:pt x="13708" y="28755"/>
                  <a:pt x="9331" y="30761"/>
                  <a:pt x="9058" y="34651"/>
                </a:cubicBezTo>
                <a:cubicBezTo>
                  <a:pt x="8967" y="36050"/>
                  <a:pt x="9544" y="37296"/>
                  <a:pt x="10547" y="37873"/>
                </a:cubicBezTo>
                <a:cubicBezTo>
                  <a:pt x="10997" y="38139"/>
                  <a:pt x="11529" y="38267"/>
                  <a:pt x="12181" y="38267"/>
                </a:cubicBezTo>
                <a:cubicBezTo>
                  <a:pt x="12498" y="38267"/>
                  <a:pt x="12844" y="38237"/>
                  <a:pt x="13222" y="38177"/>
                </a:cubicBezTo>
                <a:cubicBezTo>
                  <a:pt x="15563" y="37782"/>
                  <a:pt x="17690" y="36566"/>
                  <a:pt x="19757" y="35381"/>
                </a:cubicBezTo>
                <a:cubicBezTo>
                  <a:pt x="22296" y="33922"/>
                  <a:pt x="24695" y="32547"/>
                  <a:pt x="27437" y="32547"/>
                </a:cubicBezTo>
                <a:cubicBezTo>
                  <a:pt x="27551" y="32547"/>
                  <a:pt x="27666" y="32549"/>
                  <a:pt x="27782" y="32554"/>
                </a:cubicBezTo>
                <a:cubicBezTo>
                  <a:pt x="28602" y="32584"/>
                  <a:pt x="29697" y="32797"/>
                  <a:pt x="30305" y="33588"/>
                </a:cubicBezTo>
                <a:cubicBezTo>
                  <a:pt x="30669" y="34104"/>
                  <a:pt x="30791" y="34773"/>
                  <a:pt x="30578" y="35411"/>
                </a:cubicBezTo>
                <a:cubicBezTo>
                  <a:pt x="30274" y="36354"/>
                  <a:pt x="29575" y="37144"/>
                  <a:pt x="28633" y="37539"/>
                </a:cubicBezTo>
                <a:cubicBezTo>
                  <a:pt x="27933" y="37809"/>
                  <a:pt x="27200" y="37897"/>
                  <a:pt x="26455" y="37897"/>
                </a:cubicBezTo>
                <a:cubicBezTo>
                  <a:pt x="25777" y="37897"/>
                  <a:pt x="25089" y="37824"/>
                  <a:pt x="24408" y="37752"/>
                </a:cubicBezTo>
                <a:lnTo>
                  <a:pt x="23648" y="37661"/>
                </a:lnTo>
                <a:cubicBezTo>
                  <a:pt x="22982" y="37599"/>
                  <a:pt x="22314" y="37568"/>
                  <a:pt x="21646" y="37568"/>
                </a:cubicBezTo>
                <a:cubicBezTo>
                  <a:pt x="13783" y="37568"/>
                  <a:pt x="5965" y="41781"/>
                  <a:pt x="1763" y="48421"/>
                </a:cubicBezTo>
                <a:cubicBezTo>
                  <a:pt x="365" y="50609"/>
                  <a:pt x="30" y="52433"/>
                  <a:pt x="730" y="53861"/>
                </a:cubicBezTo>
                <a:lnTo>
                  <a:pt x="851" y="53770"/>
                </a:lnTo>
                <a:cubicBezTo>
                  <a:pt x="0" y="52038"/>
                  <a:pt x="942" y="49910"/>
                  <a:pt x="1854" y="48451"/>
                </a:cubicBezTo>
                <a:cubicBezTo>
                  <a:pt x="6054" y="41842"/>
                  <a:pt x="13815" y="37659"/>
                  <a:pt x="21642" y="37659"/>
                </a:cubicBezTo>
                <a:cubicBezTo>
                  <a:pt x="22311" y="37659"/>
                  <a:pt x="22980" y="37689"/>
                  <a:pt x="23648" y="37752"/>
                </a:cubicBezTo>
                <a:lnTo>
                  <a:pt x="24408" y="37843"/>
                </a:lnTo>
                <a:cubicBezTo>
                  <a:pt x="25089" y="37915"/>
                  <a:pt x="25784" y="37988"/>
                  <a:pt x="26473" y="37988"/>
                </a:cubicBezTo>
                <a:cubicBezTo>
                  <a:pt x="27229" y="37988"/>
                  <a:pt x="27978" y="37901"/>
                  <a:pt x="28694" y="37630"/>
                </a:cubicBezTo>
                <a:cubicBezTo>
                  <a:pt x="29666" y="37205"/>
                  <a:pt x="30396" y="36384"/>
                  <a:pt x="30700" y="35381"/>
                </a:cubicBezTo>
                <a:cubicBezTo>
                  <a:pt x="30912" y="34743"/>
                  <a:pt x="30821" y="34043"/>
                  <a:pt x="30426" y="33496"/>
                </a:cubicBezTo>
                <a:cubicBezTo>
                  <a:pt x="29788" y="32645"/>
                  <a:pt x="28663" y="32432"/>
                  <a:pt x="27812" y="32402"/>
                </a:cubicBezTo>
                <a:cubicBezTo>
                  <a:pt x="27741" y="32401"/>
                  <a:pt x="27669" y="32400"/>
                  <a:pt x="27598" y="32400"/>
                </a:cubicBezTo>
                <a:cubicBezTo>
                  <a:pt x="26241" y="32400"/>
                  <a:pt x="24890" y="32674"/>
                  <a:pt x="23648" y="33223"/>
                </a:cubicBezTo>
                <a:cubicBezTo>
                  <a:pt x="22280" y="33800"/>
                  <a:pt x="20973" y="34499"/>
                  <a:pt x="19727" y="35259"/>
                </a:cubicBezTo>
                <a:cubicBezTo>
                  <a:pt x="17660" y="36414"/>
                  <a:pt x="15532" y="37630"/>
                  <a:pt x="13222" y="38025"/>
                </a:cubicBezTo>
                <a:cubicBezTo>
                  <a:pt x="12857" y="38086"/>
                  <a:pt x="12520" y="38116"/>
                  <a:pt x="12207" y="38116"/>
                </a:cubicBezTo>
                <a:cubicBezTo>
                  <a:pt x="11581" y="38116"/>
                  <a:pt x="11054" y="37995"/>
                  <a:pt x="10608" y="37752"/>
                </a:cubicBezTo>
                <a:cubicBezTo>
                  <a:pt x="9666" y="37205"/>
                  <a:pt x="9119" y="35989"/>
                  <a:pt x="9210" y="34621"/>
                </a:cubicBezTo>
                <a:cubicBezTo>
                  <a:pt x="9453" y="30822"/>
                  <a:pt x="13800" y="28846"/>
                  <a:pt x="16383" y="27995"/>
                </a:cubicBezTo>
                <a:cubicBezTo>
                  <a:pt x="20061" y="26779"/>
                  <a:pt x="23921" y="26049"/>
                  <a:pt x="27812" y="25867"/>
                </a:cubicBezTo>
                <a:cubicBezTo>
                  <a:pt x="28591" y="25828"/>
                  <a:pt x="29371" y="25809"/>
                  <a:pt x="30150" y="25809"/>
                </a:cubicBezTo>
                <a:cubicBezTo>
                  <a:pt x="36608" y="25809"/>
                  <a:pt x="43070" y="27078"/>
                  <a:pt x="49363" y="28299"/>
                </a:cubicBezTo>
                <a:cubicBezTo>
                  <a:pt x="51764" y="28785"/>
                  <a:pt x="54287" y="29271"/>
                  <a:pt x="56749" y="29697"/>
                </a:cubicBezTo>
                <a:cubicBezTo>
                  <a:pt x="60128" y="30249"/>
                  <a:pt x="64189" y="30778"/>
                  <a:pt x="68465" y="30778"/>
                </a:cubicBezTo>
                <a:cubicBezTo>
                  <a:pt x="74075" y="30778"/>
                  <a:pt x="80056" y="29867"/>
                  <a:pt x="85351" y="26900"/>
                </a:cubicBezTo>
                <a:cubicBezTo>
                  <a:pt x="87023" y="25928"/>
                  <a:pt x="87904" y="24925"/>
                  <a:pt x="87996" y="23770"/>
                </a:cubicBezTo>
                <a:cubicBezTo>
                  <a:pt x="88087" y="23101"/>
                  <a:pt x="87844" y="22432"/>
                  <a:pt x="87388" y="21916"/>
                </a:cubicBezTo>
                <a:cubicBezTo>
                  <a:pt x="86385" y="20700"/>
                  <a:pt x="84287" y="20153"/>
                  <a:pt x="82707" y="20001"/>
                </a:cubicBezTo>
                <a:cubicBezTo>
                  <a:pt x="80868" y="19853"/>
                  <a:pt x="79025" y="19790"/>
                  <a:pt x="77180" y="19790"/>
                </a:cubicBezTo>
                <a:cubicBezTo>
                  <a:pt x="71432" y="19790"/>
                  <a:pt x="65677" y="20405"/>
                  <a:pt x="60062" y="21004"/>
                </a:cubicBezTo>
                <a:cubicBezTo>
                  <a:pt x="55624" y="21490"/>
                  <a:pt x="51034" y="21976"/>
                  <a:pt x="46475" y="22159"/>
                </a:cubicBezTo>
                <a:cubicBezTo>
                  <a:pt x="45422" y="22201"/>
                  <a:pt x="44385" y="22223"/>
                  <a:pt x="43364" y="22223"/>
                </a:cubicBezTo>
                <a:cubicBezTo>
                  <a:pt x="37840" y="22223"/>
                  <a:pt x="32788" y="21602"/>
                  <a:pt x="28298" y="20396"/>
                </a:cubicBezTo>
                <a:cubicBezTo>
                  <a:pt x="21946" y="18694"/>
                  <a:pt x="16748" y="15806"/>
                  <a:pt x="12827" y="11794"/>
                </a:cubicBezTo>
                <a:cubicBezTo>
                  <a:pt x="9301" y="8177"/>
                  <a:pt x="7356" y="3982"/>
                  <a:pt x="735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_3_2_1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9"/>
          <p:cNvSpPr/>
          <p:nvPr/>
        </p:nvSpPr>
        <p:spPr>
          <a:xfrm>
            <a:off x="-243425" y="3656375"/>
            <a:ext cx="3256014" cy="1596852"/>
          </a:xfrm>
          <a:custGeom>
            <a:avLst/>
            <a:gdLst/>
            <a:ahLst/>
            <a:cxnLst/>
            <a:rect l="l" t="t" r="r" b="b"/>
            <a:pathLst>
              <a:path w="35746" h="17530" extrusionOk="0">
                <a:moveTo>
                  <a:pt x="19446" y="0"/>
                </a:moveTo>
                <a:cubicBezTo>
                  <a:pt x="18476" y="0"/>
                  <a:pt x="17503" y="59"/>
                  <a:pt x="16536" y="143"/>
                </a:cubicBezTo>
                <a:cubicBezTo>
                  <a:pt x="13162" y="417"/>
                  <a:pt x="9696" y="1025"/>
                  <a:pt x="6596" y="3274"/>
                </a:cubicBezTo>
                <a:cubicBezTo>
                  <a:pt x="4225" y="4976"/>
                  <a:pt x="2067" y="7833"/>
                  <a:pt x="882" y="11542"/>
                </a:cubicBezTo>
                <a:cubicBezTo>
                  <a:pt x="639" y="12301"/>
                  <a:pt x="456" y="13092"/>
                  <a:pt x="304" y="13882"/>
                </a:cubicBezTo>
                <a:cubicBezTo>
                  <a:pt x="122" y="14824"/>
                  <a:pt x="31" y="15766"/>
                  <a:pt x="0" y="16709"/>
                </a:cubicBezTo>
                <a:cubicBezTo>
                  <a:pt x="1048" y="17233"/>
                  <a:pt x="2137" y="17327"/>
                  <a:pt x="3233" y="17327"/>
                </a:cubicBezTo>
                <a:cubicBezTo>
                  <a:pt x="3473" y="17327"/>
                  <a:pt x="3712" y="17322"/>
                  <a:pt x="3952" y="17317"/>
                </a:cubicBezTo>
                <a:lnTo>
                  <a:pt x="19849" y="17256"/>
                </a:lnTo>
                <a:cubicBezTo>
                  <a:pt x="20691" y="17256"/>
                  <a:pt x="21531" y="17253"/>
                  <a:pt x="22370" y="17253"/>
                </a:cubicBezTo>
                <a:cubicBezTo>
                  <a:pt x="24467" y="17253"/>
                  <a:pt x="26557" y="17269"/>
                  <a:pt x="28663" y="17377"/>
                </a:cubicBezTo>
                <a:cubicBezTo>
                  <a:pt x="29989" y="17429"/>
                  <a:pt x="31325" y="17530"/>
                  <a:pt x="32654" y="17530"/>
                </a:cubicBezTo>
                <a:cubicBezTo>
                  <a:pt x="33671" y="17530"/>
                  <a:pt x="34683" y="17471"/>
                  <a:pt x="35685" y="17286"/>
                </a:cubicBezTo>
                <a:lnTo>
                  <a:pt x="35746" y="17286"/>
                </a:lnTo>
                <a:cubicBezTo>
                  <a:pt x="34621" y="10295"/>
                  <a:pt x="31186" y="4307"/>
                  <a:pt x="26870" y="1785"/>
                </a:cubicBezTo>
                <a:cubicBezTo>
                  <a:pt x="24496" y="400"/>
                  <a:pt x="21979" y="0"/>
                  <a:pt x="194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9"/>
          <p:cNvSpPr txBox="1">
            <a:spLocks noGrp="1"/>
          </p:cNvSpPr>
          <p:nvPr>
            <p:ph type="subTitle" idx="1"/>
          </p:nvPr>
        </p:nvSpPr>
        <p:spPr>
          <a:xfrm>
            <a:off x="711675" y="1640625"/>
            <a:ext cx="23973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9"/>
          <p:cNvSpPr txBox="1">
            <a:spLocks noGrp="1"/>
          </p:cNvSpPr>
          <p:nvPr>
            <p:ph type="title"/>
          </p:nvPr>
        </p:nvSpPr>
        <p:spPr>
          <a:xfrm>
            <a:off x="711675" y="2224764"/>
            <a:ext cx="23973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9"/>
          <p:cNvSpPr txBox="1">
            <a:spLocks noGrp="1"/>
          </p:cNvSpPr>
          <p:nvPr>
            <p:ph type="subTitle" idx="2"/>
          </p:nvPr>
        </p:nvSpPr>
        <p:spPr>
          <a:xfrm>
            <a:off x="3373350" y="2326425"/>
            <a:ext cx="23973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9"/>
          <p:cNvSpPr txBox="1">
            <a:spLocks noGrp="1"/>
          </p:cNvSpPr>
          <p:nvPr>
            <p:ph type="title" idx="3"/>
          </p:nvPr>
        </p:nvSpPr>
        <p:spPr>
          <a:xfrm>
            <a:off x="3373350" y="2910564"/>
            <a:ext cx="23973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9"/>
          <p:cNvSpPr txBox="1">
            <a:spLocks noGrp="1"/>
          </p:cNvSpPr>
          <p:nvPr>
            <p:ph type="subTitle" idx="4"/>
          </p:nvPr>
        </p:nvSpPr>
        <p:spPr>
          <a:xfrm>
            <a:off x="6035025" y="3012225"/>
            <a:ext cx="23973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9"/>
          <p:cNvSpPr txBox="1">
            <a:spLocks noGrp="1"/>
          </p:cNvSpPr>
          <p:nvPr>
            <p:ph type="title" idx="5"/>
          </p:nvPr>
        </p:nvSpPr>
        <p:spPr>
          <a:xfrm>
            <a:off x="6035025" y="3596364"/>
            <a:ext cx="23973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19"/>
          <p:cNvSpPr txBox="1">
            <a:spLocks noGrp="1"/>
          </p:cNvSpPr>
          <p:nvPr>
            <p:ph type="title" idx="6"/>
          </p:nvPr>
        </p:nvSpPr>
        <p:spPr>
          <a:xfrm>
            <a:off x="711725" y="366746"/>
            <a:ext cx="77205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19"/>
          <p:cNvSpPr/>
          <p:nvPr/>
        </p:nvSpPr>
        <p:spPr>
          <a:xfrm>
            <a:off x="8137025" y="4207638"/>
            <a:ext cx="1204450" cy="538575"/>
          </a:xfrm>
          <a:custGeom>
            <a:avLst/>
            <a:gdLst/>
            <a:ahLst/>
            <a:cxnLst/>
            <a:rect l="l" t="t" r="r" b="b"/>
            <a:pathLst>
              <a:path w="48178" h="21543" extrusionOk="0">
                <a:moveTo>
                  <a:pt x="48177" y="7894"/>
                </a:moveTo>
                <a:cubicBezTo>
                  <a:pt x="48177" y="7894"/>
                  <a:pt x="48177" y="7895"/>
                  <a:pt x="48177" y="7895"/>
                </a:cubicBezTo>
                <a:cubicBezTo>
                  <a:pt x="48177" y="7895"/>
                  <a:pt x="48177" y="7894"/>
                  <a:pt x="48177" y="7894"/>
                </a:cubicBezTo>
                <a:close/>
                <a:moveTo>
                  <a:pt x="27470" y="0"/>
                </a:moveTo>
                <a:cubicBezTo>
                  <a:pt x="24559" y="0"/>
                  <a:pt x="21598" y="343"/>
                  <a:pt x="18876" y="1177"/>
                </a:cubicBezTo>
                <a:cubicBezTo>
                  <a:pt x="11247" y="3275"/>
                  <a:pt x="4590" y="7956"/>
                  <a:pt x="0" y="14430"/>
                </a:cubicBezTo>
                <a:lnTo>
                  <a:pt x="8450" y="21542"/>
                </a:lnTo>
                <a:cubicBezTo>
                  <a:pt x="10000" y="14521"/>
                  <a:pt x="15836" y="8594"/>
                  <a:pt x="22858" y="7013"/>
                </a:cubicBezTo>
                <a:cubicBezTo>
                  <a:pt x="23253" y="6922"/>
                  <a:pt x="23618" y="6831"/>
                  <a:pt x="23982" y="6770"/>
                </a:cubicBezTo>
                <a:cubicBezTo>
                  <a:pt x="24962" y="6626"/>
                  <a:pt x="25945" y="6554"/>
                  <a:pt x="26924" y="6554"/>
                </a:cubicBezTo>
                <a:cubicBezTo>
                  <a:pt x="30685" y="6554"/>
                  <a:pt x="34386" y="7614"/>
                  <a:pt x="37569" y="9688"/>
                </a:cubicBezTo>
                <a:cubicBezTo>
                  <a:pt x="38689" y="10388"/>
                  <a:pt x="40325" y="12378"/>
                  <a:pt x="41836" y="12378"/>
                </a:cubicBezTo>
                <a:cubicBezTo>
                  <a:pt x="41965" y="12378"/>
                  <a:pt x="42093" y="12364"/>
                  <a:pt x="42220" y="12333"/>
                </a:cubicBezTo>
                <a:cubicBezTo>
                  <a:pt x="42957" y="12155"/>
                  <a:pt x="47647" y="7883"/>
                  <a:pt x="48144" y="7883"/>
                </a:cubicBezTo>
                <a:cubicBezTo>
                  <a:pt x="48159" y="7883"/>
                  <a:pt x="48170" y="7887"/>
                  <a:pt x="48177" y="7894"/>
                </a:cubicBezTo>
                <a:lnTo>
                  <a:pt x="48177" y="7894"/>
                </a:lnTo>
                <a:cubicBezTo>
                  <a:pt x="43496" y="2788"/>
                  <a:pt x="37508" y="752"/>
                  <a:pt x="30791" y="144"/>
                </a:cubicBezTo>
                <a:cubicBezTo>
                  <a:pt x="29702" y="51"/>
                  <a:pt x="28590" y="0"/>
                  <a:pt x="274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9"/>
          <p:cNvSpPr/>
          <p:nvPr/>
        </p:nvSpPr>
        <p:spPr>
          <a:xfrm rot="684866">
            <a:off x="692076" y="4202682"/>
            <a:ext cx="495189" cy="1219673"/>
          </a:xfrm>
          <a:custGeom>
            <a:avLst/>
            <a:gdLst/>
            <a:ahLst/>
            <a:cxnLst/>
            <a:rect l="l" t="t" r="r" b="b"/>
            <a:pathLst>
              <a:path w="19808" h="48788" extrusionOk="0">
                <a:moveTo>
                  <a:pt x="10305" y="0"/>
                </a:moveTo>
                <a:lnTo>
                  <a:pt x="1308" y="6414"/>
                </a:lnTo>
                <a:cubicBezTo>
                  <a:pt x="7752" y="9666"/>
                  <a:pt x="12007" y="16778"/>
                  <a:pt x="11855" y="23982"/>
                </a:cubicBezTo>
                <a:cubicBezTo>
                  <a:pt x="11855" y="24347"/>
                  <a:pt x="11825" y="24742"/>
                  <a:pt x="11794" y="25107"/>
                </a:cubicBezTo>
                <a:cubicBezTo>
                  <a:pt x="11156" y="32007"/>
                  <a:pt x="5928" y="38390"/>
                  <a:pt x="1" y="41612"/>
                </a:cubicBezTo>
                <a:cubicBezTo>
                  <a:pt x="1581" y="44104"/>
                  <a:pt x="3344" y="46505"/>
                  <a:pt x="5229" y="48785"/>
                </a:cubicBezTo>
                <a:cubicBezTo>
                  <a:pt x="5230" y="48787"/>
                  <a:pt x="5232" y="48787"/>
                  <a:pt x="5235" y="48787"/>
                </a:cubicBezTo>
                <a:cubicBezTo>
                  <a:pt x="5615" y="48787"/>
                  <a:pt x="19808" y="37800"/>
                  <a:pt x="18481" y="21551"/>
                </a:cubicBezTo>
                <a:cubicBezTo>
                  <a:pt x="17813" y="13739"/>
                  <a:pt x="15411" y="5958"/>
                  <a:pt x="103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19"/>
          <p:cNvGrpSpPr/>
          <p:nvPr/>
        </p:nvGrpSpPr>
        <p:grpSpPr>
          <a:xfrm rot="2386321">
            <a:off x="4172209" y="3659110"/>
            <a:ext cx="976995" cy="1467461"/>
            <a:chOff x="5900825" y="3389400"/>
            <a:chExt cx="558550" cy="838950"/>
          </a:xfrm>
        </p:grpSpPr>
        <p:sp>
          <p:nvSpPr>
            <p:cNvPr id="592" name="Google Shape;592;p19"/>
            <p:cNvSpPr/>
            <p:nvPr/>
          </p:nvSpPr>
          <p:spPr>
            <a:xfrm>
              <a:off x="6191875" y="3672825"/>
              <a:ext cx="22050" cy="17525"/>
            </a:xfrm>
            <a:custGeom>
              <a:avLst/>
              <a:gdLst/>
              <a:ahLst/>
              <a:cxnLst/>
              <a:rect l="l" t="t" r="r" b="b"/>
              <a:pathLst>
                <a:path w="882" h="701" extrusionOk="0">
                  <a:moveTo>
                    <a:pt x="335" y="1"/>
                  </a:moveTo>
                  <a:cubicBezTo>
                    <a:pt x="304" y="1"/>
                    <a:pt x="244" y="1"/>
                    <a:pt x="213" y="31"/>
                  </a:cubicBezTo>
                  <a:cubicBezTo>
                    <a:pt x="183" y="62"/>
                    <a:pt x="122" y="62"/>
                    <a:pt x="92" y="123"/>
                  </a:cubicBezTo>
                  <a:cubicBezTo>
                    <a:pt x="61" y="123"/>
                    <a:pt x="61" y="183"/>
                    <a:pt x="31" y="214"/>
                  </a:cubicBezTo>
                  <a:cubicBezTo>
                    <a:pt x="0" y="244"/>
                    <a:pt x="0" y="305"/>
                    <a:pt x="0" y="335"/>
                  </a:cubicBezTo>
                  <a:lnTo>
                    <a:pt x="0" y="426"/>
                  </a:lnTo>
                  <a:cubicBezTo>
                    <a:pt x="31" y="487"/>
                    <a:pt x="61" y="548"/>
                    <a:pt x="92" y="578"/>
                  </a:cubicBezTo>
                  <a:lnTo>
                    <a:pt x="152" y="639"/>
                  </a:lnTo>
                  <a:cubicBezTo>
                    <a:pt x="213" y="670"/>
                    <a:pt x="274" y="700"/>
                    <a:pt x="335" y="700"/>
                  </a:cubicBezTo>
                  <a:lnTo>
                    <a:pt x="335" y="670"/>
                  </a:lnTo>
                  <a:lnTo>
                    <a:pt x="547" y="670"/>
                  </a:lnTo>
                  <a:cubicBezTo>
                    <a:pt x="608" y="670"/>
                    <a:pt x="639" y="670"/>
                    <a:pt x="699" y="639"/>
                  </a:cubicBezTo>
                  <a:cubicBezTo>
                    <a:pt x="730" y="639"/>
                    <a:pt x="760" y="609"/>
                    <a:pt x="791" y="578"/>
                  </a:cubicBezTo>
                  <a:cubicBezTo>
                    <a:pt x="821" y="548"/>
                    <a:pt x="851" y="518"/>
                    <a:pt x="851" y="457"/>
                  </a:cubicBezTo>
                  <a:cubicBezTo>
                    <a:pt x="882" y="426"/>
                    <a:pt x="882" y="396"/>
                    <a:pt x="882" y="335"/>
                  </a:cubicBezTo>
                  <a:lnTo>
                    <a:pt x="882" y="244"/>
                  </a:lnTo>
                  <a:cubicBezTo>
                    <a:pt x="882" y="183"/>
                    <a:pt x="851" y="153"/>
                    <a:pt x="791" y="123"/>
                  </a:cubicBezTo>
                  <a:lnTo>
                    <a:pt x="730" y="62"/>
                  </a:lnTo>
                  <a:cubicBezTo>
                    <a:pt x="699" y="3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6173625" y="3727550"/>
              <a:ext cx="24350" cy="19775"/>
            </a:xfrm>
            <a:custGeom>
              <a:avLst/>
              <a:gdLst/>
              <a:ahLst/>
              <a:cxnLst/>
              <a:rect l="l" t="t" r="r" b="b"/>
              <a:pathLst>
                <a:path w="974" h="791" extrusionOk="0">
                  <a:moveTo>
                    <a:pt x="396" y="0"/>
                  </a:moveTo>
                  <a:cubicBezTo>
                    <a:pt x="335" y="0"/>
                    <a:pt x="305" y="0"/>
                    <a:pt x="244" y="31"/>
                  </a:cubicBezTo>
                  <a:cubicBezTo>
                    <a:pt x="183" y="61"/>
                    <a:pt x="153" y="92"/>
                    <a:pt x="122" y="122"/>
                  </a:cubicBezTo>
                  <a:lnTo>
                    <a:pt x="62" y="183"/>
                  </a:lnTo>
                  <a:cubicBezTo>
                    <a:pt x="31" y="244"/>
                    <a:pt x="1" y="304"/>
                    <a:pt x="1" y="335"/>
                  </a:cubicBezTo>
                  <a:cubicBezTo>
                    <a:pt x="1" y="365"/>
                    <a:pt x="1" y="426"/>
                    <a:pt x="1" y="456"/>
                  </a:cubicBezTo>
                  <a:cubicBezTo>
                    <a:pt x="31" y="487"/>
                    <a:pt x="31" y="548"/>
                    <a:pt x="62" y="578"/>
                  </a:cubicBezTo>
                  <a:lnTo>
                    <a:pt x="122" y="669"/>
                  </a:lnTo>
                  <a:cubicBezTo>
                    <a:pt x="153" y="700"/>
                    <a:pt x="214" y="760"/>
                    <a:pt x="305" y="760"/>
                  </a:cubicBezTo>
                  <a:lnTo>
                    <a:pt x="335" y="760"/>
                  </a:lnTo>
                  <a:cubicBezTo>
                    <a:pt x="396" y="791"/>
                    <a:pt x="426" y="791"/>
                    <a:pt x="457" y="791"/>
                  </a:cubicBezTo>
                  <a:lnTo>
                    <a:pt x="609" y="791"/>
                  </a:lnTo>
                  <a:lnTo>
                    <a:pt x="700" y="760"/>
                  </a:lnTo>
                  <a:lnTo>
                    <a:pt x="791" y="730"/>
                  </a:lnTo>
                  <a:cubicBezTo>
                    <a:pt x="822" y="700"/>
                    <a:pt x="882" y="669"/>
                    <a:pt x="882" y="639"/>
                  </a:cubicBezTo>
                  <a:cubicBezTo>
                    <a:pt x="913" y="608"/>
                    <a:pt x="943" y="578"/>
                    <a:pt x="943" y="548"/>
                  </a:cubicBezTo>
                  <a:cubicBezTo>
                    <a:pt x="974" y="517"/>
                    <a:pt x="974" y="487"/>
                    <a:pt x="974" y="426"/>
                  </a:cubicBezTo>
                  <a:lnTo>
                    <a:pt x="974" y="335"/>
                  </a:lnTo>
                  <a:lnTo>
                    <a:pt x="943" y="244"/>
                  </a:lnTo>
                  <a:cubicBezTo>
                    <a:pt x="913" y="213"/>
                    <a:pt x="882" y="183"/>
                    <a:pt x="852" y="152"/>
                  </a:cubicBezTo>
                  <a:cubicBezTo>
                    <a:pt x="822" y="122"/>
                    <a:pt x="761" y="92"/>
                    <a:pt x="730" y="92"/>
                  </a:cubicBezTo>
                  <a:lnTo>
                    <a:pt x="700" y="61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6224550" y="3733625"/>
              <a:ext cx="19025" cy="18275"/>
            </a:xfrm>
            <a:custGeom>
              <a:avLst/>
              <a:gdLst/>
              <a:ahLst/>
              <a:cxnLst/>
              <a:rect l="l" t="t" r="r" b="b"/>
              <a:pathLst>
                <a:path w="761" h="731" extrusionOk="0">
                  <a:moveTo>
                    <a:pt x="365" y="1"/>
                  </a:moveTo>
                  <a:cubicBezTo>
                    <a:pt x="0" y="122"/>
                    <a:pt x="0" y="639"/>
                    <a:pt x="365" y="730"/>
                  </a:cubicBezTo>
                  <a:cubicBezTo>
                    <a:pt x="760" y="639"/>
                    <a:pt x="760" y="122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6178200" y="3799750"/>
              <a:ext cx="26625" cy="22050"/>
            </a:xfrm>
            <a:custGeom>
              <a:avLst/>
              <a:gdLst/>
              <a:ahLst/>
              <a:cxnLst/>
              <a:rect l="l" t="t" r="r" b="b"/>
              <a:pathLst>
                <a:path w="1065" h="882" extrusionOk="0">
                  <a:moveTo>
                    <a:pt x="487" y="0"/>
                  </a:moveTo>
                  <a:cubicBezTo>
                    <a:pt x="426" y="0"/>
                    <a:pt x="365" y="0"/>
                    <a:pt x="304" y="30"/>
                  </a:cubicBezTo>
                  <a:lnTo>
                    <a:pt x="213" y="61"/>
                  </a:lnTo>
                  <a:cubicBezTo>
                    <a:pt x="152" y="91"/>
                    <a:pt x="122" y="122"/>
                    <a:pt x="91" y="182"/>
                  </a:cubicBezTo>
                  <a:cubicBezTo>
                    <a:pt x="61" y="213"/>
                    <a:pt x="31" y="243"/>
                    <a:pt x="31" y="274"/>
                  </a:cubicBezTo>
                  <a:cubicBezTo>
                    <a:pt x="0" y="334"/>
                    <a:pt x="0" y="395"/>
                    <a:pt x="0" y="456"/>
                  </a:cubicBezTo>
                  <a:lnTo>
                    <a:pt x="0" y="547"/>
                  </a:lnTo>
                  <a:lnTo>
                    <a:pt x="31" y="669"/>
                  </a:lnTo>
                  <a:cubicBezTo>
                    <a:pt x="61" y="699"/>
                    <a:pt x="91" y="760"/>
                    <a:pt x="152" y="790"/>
                  </a:cubicBezTo>
                  <a:cubicBezTo>
                    <a:pt x="183" y="821"/>
                    <a:pt x="243" y="851"/>
                    <a:pt x="304" y="851"/>
                  </a:cubicBezTo>
                  <a:cubicBezTo>
                    <a:pt x="365" y="881"/>
                    <a:pt x="426" y="881"/>
                    <a:pt x="456" y="881"/>
                  </a:cubicBezTo>
                  <a:lnTo>
                    <a:pt x="639" y="881"/>
                  </a:lnTo>
                  <a:cubicBezTo>
                    <a:pt x="821" y="881"/>
                    <a:pt x="942" y="760"/>
                    <a:pt x="1034" y="608"/>
                  </a:cubicBezTo>
                  <a:cubicBezTo>
                    <a:pt x="1034" y="578"/>
                    <a:pt x="1064" y="517"/>
                    <a:pt x="1064" y="456"/>
                  </a:cubicBezTo>
                  <a:lnTo>
                    <a:pt x="1064" y="334"/>
                  </a:lnTo>
                  <a:cubicBezTo>
                    <a:pt x="1034" y="274"/>
                    <a:pt x="1003" y="182"/>
                    <a:pt x="942" y="152"/>
                  </a:cubicBezTo>
                  <a:lnTo>
                    <a:pt x="851" y="91"/>
                  </a:lnTo>
                  <a:cubicBezTo>
                    <a:pt x="807" y="47"/>
                    <a:pt x="746" y="18"/>
                    <a:pt x="693" y="18"/>
                  </a:cubicBezTo>
                  <a:cubicBezTo>
                    <a:pt x="673" y="18"/>
                    <a:pt x="655" y="22"/>
                    <a:pt x="639" y="30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6133350" y="3824050"/>
              <a:ext cx="21300" cy="17500"/>
            </a:xfrm>
            <a:custGeom>
              <a:avLst/>
              <a:gdLst/>
              <a:ahLst/>
              <a:cxnLst/>
              <a:rect l="l" t="t" r="r" b="b"/>
              <a:pathLst>
                <a:path w="852" h="700" extrusionOk="0">
                  <a:moveTo>
                    <a:pt x="426" y="1"/>
                  </a:moveTo>
                  <a:cubicBezTo>
                    <a:pt x="1" y="61"/>
                    <a:pt x="1" y="669"/>
                    <a:pt x="426" y="700"/>
                  </a:cubicBezTo>
                  <a:cubicBezTo>
                    <a:pt x="852" y="669"/>
                    <a:pt x="852" y="6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6100675" y="3870400"/>
              <a:ext cx="19025" cy="15225"/>
            </a:xfrm>
            <a:custGeom>
              <a:avLst/>
              <a:gdLst/>
              <a:ahLst/>
              <a:cxnLst/>
              <a:rect l="l" t="t" r="r" b="b"/>
              <a:pathLst>
                <a:path w="76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61" y="609"/>
                    <a:pt x="76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6084725" y="3916725"/>
              <a:ext cx="17500" cy="12975"/>
            </a:xfrm>
            <a:custGeom>
              <a:avLst/>
              <a:gdLst/>
              <a:ahLst/>
              <a:cxnLst/>
              <a:rect l="l" t="t" r="r" b="b"/>
              <a:pathLst>
                <a:path w="700" h="519" extrusionOk="0">
                  <a:moveTo>
                    <a:pt x="364" y="1"/>
                  </a:moveTo>
                  <a:cubicBezTo>
                    <a:pt x="354" y="1"/>
                    <a:pt x="345" y="1"/>
                    <a:pt x="335" y="2"/>
                  </a:cubicBezTo>
                  <a:cubicBezTo>
                    <a:pt x="1" y="2"/>
                    <a:pt x="1" y="519"/>
                    <a:pt x="335" y="519"/>
                  </a:cubicBezTo>
                  <a:cubicBezTo>
                    <a:pt x="690" y="519"/>
                    <a:pt x="69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6055100" y="3926650"/>
              <a:ext cx="19775" cy="15200"/>
            </a:xfrm>
            <a:custGeom>
              <a:avLst/>
              <a:gdLst/>
              <a:ahLst/>
              <a:cxnLst/>
              <a:rect l="l" t="t" r="r" b="b"/>
              <a:pathLst>
                <a:path w="791" h="608" extrusionOk="0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5992775" y="39859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426" y="1"/>
                  </a:moveTo>
                  <a:cubicBezTo>
                    <a:pt x="365" y="1"/>
                    <a:pt x="335" y="31"/>
                    <a:pt x="305" y="62"/>
                  </a:cubicBezTo>
                  <a:lnTo>
                    <a:pt x="61" y="274"/>
                  </a:lnTo>
                  <a:cubicBezTo>
                    <a:pt x="31" y="305"/>
                    <a:pt x="1" y="366"/>
                    <a:pt x="1" y="426"/>
                  </a:cubicBezTo>
                  <a:cubicBezTo>
                    <a:pt x="1" y="426"/>
                    <a:pt x="1" y="457"/>
                    <a:pt x="1" y="487"/>
                  </a:cubicBezTo>
                  <a:cubicBezTo>
                    <a:pt x="31" y="518"/>
                    <a:pt x="31" y="518"/>
                    <a:pt x="61" y="548"/>
                  </a:cubicBezTo>
                  <a:cubicBezTo>
                    <a:pt x="92" y="578"/>
                    <a:pt x="122" y="609"/>
                    <a:pt x="183" y="609"/>
                  </a:cubicBezTo>
                  <a:cubicBezTo>
                    <a:pt x="244" y="609"/>
                    <a:pt x="274" y="578"/>
                    <a:pt x="305" y="548"/>
                  </a:cubicBezTo>
                  <a:lnTo>
                    <a:pt x="548" y="305"/>
                  </a:lnTo>
                  <a:cubicBezTo>
                    <a:pt x="578" y="274"/>
                    <a:pt x="578" y="244"/>
                    <a:pt x="609" y="183"/>
                  </a:cubicBezTo>
                  <a:cubicBezTo>
                    <a:pt x="609" y="153"/>
                    <a:pt x="609" y="123"/>
                    <a:pt x="609" y="123"/>
                  </a:cubicBezTo>
                  <a:cubicBezTo>
                    <a:pt x="578" y="92"/>
                    <a:pt x="578" y="62"/>
                    <a:pt x="548" y="62"/>
                  </a:cubicBezTo>
                  <a:cubicBezTo>
                    <a:pt x="517" y="31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5963150" y="4023900"/>
              <a:ext cx="12925" cy="11425"/>
            </a:xfrm>
            <a:custGeom>
              <a:avLst/>
              <a:gdLst/>
              <a:ahLst/>
              <a:cxnLst/>
              <a:rect l="l" t="t" r="r" b="b"/>
              <a:pathLst>
                <a:path w="517" h="457" extrusionOk="0">
                  <a:moveTo>
                    <a:pt x="274" y="1"/>
                  </a:moveTo>
                  <a:cubicBezTo>
                    <a:pt x="0" y="31"/>
                    <a:pt x="0" y="426"/>
                    <a:pt x="274" y="457"/>
                  </a:cubicBezTo>
                  <a:cubicBezTo>
                    <a:pt x="517" y="426"/>
                    <a:pt x="517" y="3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5931225" y="40778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426" y="1"/>
                  </a:moveTo>
                  <a:cubicBezTo>
                    <a:pt x="1" y="1"/>
                    <a:pt x="1" y="639"/>
                    <a:pt x="426" y="639"/>
                  </a:cubicBezTo>
                  <a:cubicBezTo>
                    <a:pt x="821" y="639"/>
                    <a:pt x="821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5915275" y="4157650"/>
              <a:ext cx="19025" cy="14450"/>
            </a:xfrm>
            <a:custGeom>
              <a:avLst/>
              <a:gdLst/>
              <a:ahLst/>
              <a:cxnLst/>
              <a:rect l="l" t="t" r="r" b="b"/>
              <a:pathLst>
                <a:path w="761" h="578" extrusionOk="0">
                  <a:moveTo>
                    <a:pt x="365" y="0"/>
                  </a:moveTo>
                  <a:cubicBezTo>
                    <a:pt x="0" y="0"/>
                    <a:pt x="0" y="578"/>
                    <a:pt x="365" y="578"/>
                  </a:cubicBezTo>
                  <a:cubicBezTo>
                    <a:pt x="760" y="578"/>
                    <a:pt x="760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5900825" y="4202725"/>
              <a:ext cx="29675" cy="25625"/>
            </a:xfrm>
            <a:custGeom>
              <a:avLst/>
              <a:gdLst/>
              <a:ahLst/>
              <a:cxnLst/>
              <a:rect l="l" t="t" r="r" b="b"/>
              <a:pathLst>
                <a:path w="1187" h="1025" extrusionOk="0">
                  <a:moveTo>
                    <a:pt x="510" y="1"/>
                  </a:moveTo>
                  <a:cubicBezTo>
                    <a:pt x="253" y="1"/>
                    <a:pt x="1" y="198"/>
                    <a:pt x="1" y="507"/>
                  </a:cubicBezTo>
                  <a:cubicBezTo>
                    <a:pt x="1" y="781"/>
                    <a:pt x="214" y="1024"/>
                    <a:pt x="487" y="1024"/>
                  </a:cubicBezTo>
                  <a:cubicBezTo>
                    <a:pt x="943" y="1024"/>
                    <a:pt x="1186" y="477"/>
                    <a:pt x="852" y="143"/>
                  </a:cubicBezTo>
                  <a:cubicBezTo>
                    <a:pt x="754" y="45"/>
                    <a:pt x="631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5998850" y="4128775"/>
              <a:ext cx="35000" cy="32700"/>
            </a:xfrm>
            <a:custGeom>
              <a:avLst/>
              <a:gdLst/>
              <a:ahLst/>
              <a:cxnLst/>
              <a:rect l="l" t="t" r="r" b="b"/>
              <a:pathLst>
                <a:path w="1400" h="1308" extrusionOk="0">
                  <a:moveTo>
                    <a:pt x="852" y="0"/>
                  </a:moveTo>
                  <a:lnTo>
                    <a:pt x="700" y="31"/>
                  </a:lnTo>
                  <a:cubicBezTo>
                    <a:pt x="609" y="31"/>
                    <a:pt x="518" y="91"/>
                    <a:pt x="457" y="152"/>
                  </a:cubicBezTo>
                  <a:lnTo>
                    <a:pt x="214" y="365"/>
                  </a:lnTo>
                  <a:cubicBezTo>
                    <a:pt x="62" y="517"/>
                    <a:pt x="1" y="760"/>
                    <a:pt x="92" y="973"/>
                  </a:cubicBezTo>
                  <a:cubicBezTo>
                    <a:pt x="122" y="1034"/>
                    <a:pt x="153" y="1095"/>
                    <a:pt x="214" y="1155"/>
                  </a:cubicBezTo>
                  <a:lnTo>
                    <a:pt x="335" y="1247"/>
                  </a:lnTo>
                  <a:cubicBezTo>
                    <a:pt x="426" y="1277"/>
                    <a:pt x="518" y="1307"/>
                    <a:pt x="609" y="1307"/>
                  </a:cubicBezTo>
                  <a:lnTo>
                    <a:pt x="761" y="1307"/>
                  </a:lnTo>
                  <a:cubicBezTo>
                    <a:pt x="852" y="1277"/>
                    <a:pt x="943" y="1216"/>
                    <a:pt x="1004" y="1155"/>
                  </a:cubicBezTo>
                  <a:cubicBezTo>
                    <a:pt x="1095" y="1064"/>
                    <a:pt x="1156" y="1003"/>
                    <a:pt x="1247" y="912"/>
                  </a:cubicBezTo>
                  <a:cubicBezTo>
                    <a:pt x="1277" y="882"/>
                    <a:pt x="1308" y="821"/>
                    <a:pt x="1338" y="760"/>
                  </a:cubicBezTo>
                  <a:cubicBezTo>
                    <a:pt x="1369" y="669"/>
                    <a:pt x="1399" y="608"/>
                    <a:pt x="1399" y="547"/>
                  </a:cubicBezTo>
                  <a:cubicBezTo>
                    <a:pt x="1399" y="456"/>
                    <a:pt x="1369" y="395"/>
                    <a:pt x="1338" y="335"/>
                  </a:cubicBezTo>
                  <a:cubicBezTo>
                    <a:pt x="1308" y="274"/>
                    <a:pt x="1277" y="213"/>
                    <a:pt x="1217" y="152"/>
                  </a:cubicBezTo>
                  <a:lnTo>
                    <a:pt x="1125" y="91"/>
                  </a:lnTo>
                  <a:cubicBezTo>
                    <a:pt x="1034" y="31"/>
                    <a:pt x="943" y="0"/>
                    <a:pt x="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6011775" y="4033025"/>
              <a:ext cx="34225" cy="32700"/>
            </a:xfrm>
            <a:custGeom>
              <a:avLst/>
              <a:gdLst/>
              <a:ahLst/>
              <a:cxnLst/>
              <a:rect l="l" t="t" r="r" b="b"/>
              <a:pathLst>
                <a:path w="1369" h="1308" extrusionOk="0">
                  <a:moveTo>
                    <a:pt x="639" y="0"/>
                  </a:moveTo>
                  <a:cubicBezTo>
                    <a:pt x="548" y="31"/>
                    <a:pt x="456" y="61"/>
                    <a:pt x="396" y="152"/>
                  </a:cubicBezTo>
                  <a:lnTo>
                    <a:pt x="335" y="183"/>
                  </a:lnTo>
                  <a:lnTo>
                    <a:pt x="274" y="244"/>
                  </a:lnTo>
                  <a:cubicBezTo>
                    <a:pt x="274" y="274"/>
                    <a:pt x="244" y="274"/>
                    <a:pt x="244" y="304"/>
                  </a:cubicBezTo>
                  <a:lnTo>
                    <a:pt x="183" y="365"/>
                  </a:lnTo>
                  <a:cubicBezTo>
                    <a:pt x="122" y="426"/>
                    <a:pt x="92" y="487"/>
                    <a:pt x="61" y="548"/>
                  </a:cubicBezTo>
                  <a:cubicBezTo>
                    <a:pt x="31" y="608"/>
                    <a:pt x="1" y="669"/>
                    <a:pt x="31" y="760"/>
                  </a:cubicBezTo>
                  <a:cubicBezTo>
                    <a:pt x="1" y="821"/>
                    <a:pt x="31" y="912"/>
                    <a:pt x="61" y="973"/>
                  </a:cubicBezTo>
                  <a:cubicBezTo>
                    <a:pt x="92" y="1034"/>
                    <a:pt x="122" y="1095"/>
                    <a:pt x="183" y="1155"/>
                  </a:cubicBezTo>
                  <a:lnTo>
                    <a:pt x="305" y="1216"/>
                  </a:lnTo>
                  <a:cubicBezTo>
                    <a:pt x="365" y="1277"/>
                    <a:pt x="456" y="1307"/>
                    <a:pt x="578" y="1307"/>
                  </a:cubicBezTo>
                  <a:lnTo>
                    <a:pt x="700" y="1277"/>
                  </a:lnTo>
                  <a:cubicBezTo>
                    <a:pt x="791" y="1247"/>
                    <a:pt x="882" y="1216"/>
                    <a:pt x="943" y="1155"/>
                  </a:cubicBezTo>
                  <a:lnTo>
                    <a:pt x="1004" y="1095"/>
                  </a:lnTo>
                  <a:lnTo>
                    <a:pt x="1064" y="1064"/>
                  </a:lnTo>
                  <a:lnTo>
                    <a:pt x="1125" y="1004"/>
                  </a:lnTo>
                  <a:lnTo>
                    <a:pt x="1186" y="943"/>
                  </a:lnTo>
                  <a:cubicBezTo>
                    <a:pt x="1216" y="882"/>
                    <a:pt x="1277" y="821"/>
                    <a:pt x="1277" y="760"/>
                  </a:cubicBezTo>
                  <a:cubicBezTo>
                    <a:pt x="1368" y="639"/>
                    <a:pt x="1368" y="456"/>
                    <a:pt x="1277" y="335"/>
                  </a:cubicBezTo>
                  <a:cubicBezTo>
                    <a:pt x="1277" y="274"/>
                    <a:pt x="1216" y="213"/>
                    <a:pt x="1186" y="152"/>
                  </a:cubicBezTo>
                  <a:lnTo>
                    <a:pt x="1064" y="61"/>
                  </a:lnTo>
                  <a:cubicBezTo>
                    <a:pt x="97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6066500" y="4036325"/>
              <a:ext cx="23575" cy="21050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415" y="1"/>
                  </a:moveTo>
                  <a:cubicBezTo>
                    <a:pt x="200" y="1"/>
                    <a:pt x="0" y="165"/>
                    <a:pt x="0" y="416"/>
                  </a:cubicBezTo>
                  <a:cubicBezTo>
                    <a:pt x="0" y="659"/>
                    <a:pt x="182" y="841"/>
                    <a:pt x="395" y="841"/>
                  </a:cubicBezTo>
                  <a:cubicBezTo>
                    <a:pt x="760" y="811"/>
                    <a:pt x="942" y="385"/>
                    <a:pt x="699" y="112"/>
                  </a:cubicBezTo>
                  <a:cubicBezTo>
                    <a:pt x="613" y="35"/>
                    <a:pt x="512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6058125" y="4014775"/>
              <a:ext cx="25100" cy="19025"/>
            </a:xfrm>
            <a:custGeom>
              <a:avLst/>
              <a:gdLst/>
              <a:ahLst/>
              <a:cxnLst/>
              <a:rect l="l" t="t" r="r" b="b"/>
              <a:pathLst>
                <a:path w="1004" h="761" extrusionOk="0">
                  <a:moveTo>
                    <a:pt x="517" y="1"/>
                  </a:moveTo>
                  <a:cubicBezTo>
                    <a:pt x="1" y="1"/>
                    <a:pt x="1" y="761"/>
                    <a:pt x="517" y="761"/>
                  </a:cubicBezTo>
                  <a:cubicBezTo>
                    <a:pt x="1004" y="761"/>
                    <a:pt x="100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6025450" y="3947925"/>
              <a:ext cx="22825" cy="17500"/>
            </a:xfrm>
            <a:custGeom>
              <a:avLst/>
              <a:gdLst/>
              <a:ahLst/>
              <a:cxnLst/>
              <a:rect l="l" t="t" r="r" b="b"/>
              <a:pathLst>
                <a:path w="913" h="700" extrusionOk="0">
                  <a:moveTo>
                    <a:pt x="457" y="0"/>
                  </a:moveTo>
                  <a:cubicBezTo>
                    <a:pt x="1" y="0"/>
                    <a:pt x="1" y="699"/>
                    <a:pt x="457" y="699"/>
                  </a:cubicBezTo>
                  <a:cubicBezTo>
                    <a:pt x="913" y="699"/>
                    <a:pt x="913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6010250" y="3879050"/>
              <a:ext cx="23600" cy="21025"/>
            </a:xfrm>
            <a:custGeom>
              <a:avLst/>
              <a:gdLst/>
              <a:ahLst/>
              <a:cxnLst/>
              <a:rect l="l" t="t" r="r" b="b"/>
              <a:pathLst>
                <a:path w="944" h="841" extrusionOk="0">
                  <a:moveTo>
                    <a:pt x="415" y="0"/>
                  </a:moveTo>
                  <a:cubicBezTo>
                    <a:pt x="201" y="0"/>
                    <a:pt x="1" y="164"/>
                    <a:pt x="1" y="415"/>
                  </a:cubicBezTo>
                  <a:cubicBezTo>
                    <a:pt x="1" y="627"/>
                    <a:pt x="183" y="810"/>
                    <a:pt x="396" y="840"/>
                  </a:cubicBezTo>
                  <a:cubicBezTo>
                    <a:pt x="761" y="810"/>
                    <a:pt x="943" y="384"/>
                    <a:pt x="700" y="111"/>
                  </a:cubicBezTo>
                  <a:cubicBezTo>
                    <a:pt x="614" y="34"/>
                    <a:pt x="51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6053575" y="3833650"/>
              <a:ext cx="26625" cy="25200"/>
            </a:xfrm>
            <a:custGeom>
              <a:avLst/>
              <a:gdLst/>
              <a:ahLst/>
              <a:cxnLst/>
              <a:rect l="l" t="t" r="r" b="b"/>
              <a:pathLst>
                <a:path w="1065" h="1008" extrusionOk="0">
                  <a:moveTo>
                    <a:pt x="464" y="0"/>
                  </a:moveTo>
                  <a:cubicBezTo>
                    <a:pt x="352" y="0"/>
                    <a:pt x="243" y="35"/>
                    <a:pt x="152" y="103"/>
                  </a:cubicBezTo>
                  <a:cubicBezTo>
                    <a:pt x="61" y="225"/>
                    <a:pt x="0" y="377"/>
                    <a:pt x="61" y="529"/>
                  </a:cubicBezTo>
                  <a:cubicBezTo>
                    <a:pt x="92" y="681"/>
                    <a:pt x="213" y="802"/>
                    <a:pt x="365" y="833"/>
                  </a:cubicBezTo>
                  <a:lnTo>
                    <a:pt x="426" y="863"/>
                  </a:lnTo>
                  <a:lnTo>
                    <a:pt x="426" y="863"/>
                  </a:lnTo>
                  <a:lnTo>
                    <a:pt x="335" y="833"/>
                  </a:lnTo>
                  <a:lnTo>
                    <a:pt x="335" y="833"/>
                  </a:lnTo>
                  <a:lnTo>
                    <a:pt x="365" y="863"/>
                  </a:lnTo>
                  <a:lnTo>
                    <a:pt x="426" y="893"/>
                  </a:lnTo>
                  <a:lnTo>
                    <a:pt x="517" y="954"/>
                  </a:lnTo>
                  <a:lnTo>
                    <a:pt x="608" y="984"/>
                  </a:lnTo>
                  <a:cubicBezTo>
                    <a:pt x="623" y="1000"/>
                    <a:pt x="646" y="1007"/>
                    <a:pt x="669" y="1007"/>
                  </a:cubicBezTo>
                  <a:cubicBezTo>
                    <a:pt x="692" y="1007"/>
                    <a:pt x="715" y="1000"/>
                    <a:pt x="730" y="984"/>
                  </a:cubicBezTo>
                  <a:lnTo>
                    <a:pt x="821" y="984"/>
                  </a:lnTo>
                  <a:cubicBezTo>
                    <a:pt x="882" y="954"/>
                    <a:pt x="912" y="924"/>
                    <a:pt x="943" y="893"/>
                  </a:cubicBezTo>
                  <a:lnTo>
                    <a:pt x="1003" y="833"/>
                  </a:lnTo>
                  <a:lnTo>
                    <a:pt x="1064" y="741"/>
                  </a:lnTo>
                  <a:cubicBezTo>
                    <a:pt x="1064" y="681"/>
                    <a:pt x="1064" y="650"/>
                    <a:pt x="1064" y="589"/>
                  </a:cubicBezTo>
                  <a:cubicBezTo>
                    <a:pt x="1034" y="559"/>
                    <a:pt x="1034" y="498"/>
                    <a:pt x="1003" y="468"/>
                  </a:cubicBezTo>
                  <a:lnTo>
                    <a:pt x="912" y="377"/>
                  </a:lnTo>
                  <a:lnTo>
                    <a:pt x="882" y="316"/>
                  </a:lnTo>
                  <a:cubicBezTo>
                    <a:pt x="851" y="164"/>
                    <a:pt x="730" y="42"/>
                    <a:pt x="578" y="12"/>
                  </a:cubicBezTo>
                  <a:cubicBezTo>
                    <a:pt x="540" y="4"/>
                    <a:pt x="502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6242025" y="3672075"/>
              <a:ext cx="34975" cy="29650"/>
            </a:xfrm>
            <a:custGeom>
              <a:avLst/>
              <a:gdLst/>
              <a:ahLst/>
              <a:cxnLst/>
              <a:rect l="l" t="t" r="r" b="b"/>
              <a:pathLst>
                <a:path w="1399" h="1186" extrusionOk="0">
                  <a:moveTo>
                    <a:pt x="791" y="1"/>
                  </a:moveTo>
                  <a:lnTo>
                    <a:pt x="578" y="31"/>
                  </a:lnTo>
                  <a:cubicBezTo>
                    <a:pt x="517" y="31"/>
                    <a:pt x="426" y="31"/>
                    <a:pt x="365" y="61"/>
                  </a:cubicBezTo>
                  <a:cubicBezTo>
                    <a:pt x="304" y="92"/>
                    <a:pt x="213" y="122"/>
                    <a:pt x="183" y="183"/>
                  </a:cubicBezTo>
                  <a:cubicBezTo>
                    <a:pt x="122" y="244"/>
                    <a:pt x="92" y="305"/>
                    <a:pt x="61" y="365"/>
                  </a:cubicBezTo>
                  <a:cubicBezTo>
                    <a:pt x="31" y="426"/>
                    <a:pt x="0" y="517"/>
                    <a:pt x="0" y="578"/>
                  </a:cubicBezTo>
                  <a:lnTo>
                    <a:pt x="31" y="730"/>
                  </a:lnTo>
                  <a:cubicBezTo>
                    <a:pt x="61" y="821"/>
                    <a:pt x="122" y="912"/>
                    <a:pt x="183" y="973"/>
                  </a:cubicBezTo>
                  <a:lnTo>
                    <a:pt x="304" y="1064"/>
                  </a:lnTo>
                  <a:cubicBezTo>
                    <a:pt x="365" y="1125"/>
                    <a:pt x="487" y="1156"/>
                    <a:pt x="578" y="1156"/>
                  </a:cubicBezTo>
                  <a:lnTo>
                    <a:pt x="791" y="1186"/>
                  </a:lnTo>
                  <a:cubicBezTo>
                    <a:pt x="882" y="1186"/>
                    <a:pt x="943" y="1156"/>
                    <a:pt x="1034" y="1125"/>
                  </a:cubicBezTo>
                  <a:cubicBezTo>
                    <a:pt x="1095" y="1095"/>
                    <a:pt x="1155" y="1064"/>
                    <a:pt x="1216" y="1004"/>
                  </a:cubicBezTo>
                  <a:cubicBezTo>
                    <a:pt x="1277" y="943"/>
                    <a:pt x="1307" y="882"/>
                    <a:pt x="1338" y="821"/>
                  </a:cubicBezTo>
                  <a:cubicBezTo>
                    <a:pt x="1368" y="730"/>
                    <a:pt x="1399" y="669"/>
                    <a:pt x="1399" y="578"/>
                  </a:cubicBezTo>
                  <a:lnTo>
                    <a:pt x="1368" y="426"/>
                  </a:lnTo>
                  <a:cubicBezTo>
                    <a:pt x="1338" y="335"/>
                    <a:pt x="1277" y="244"/>
                    <a:pt x="1216" y="183"/>
                  </a:cubicBezTo>
                  <a:lnTo>
                    <a:pt x="1095" y="92"/>
                  </a:lnTo>
                  <a:cubicBezTo>
                    <a:pt x="1004" y="31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6290650" y="37495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1" y="31"/>
                    <a:pt x="1" y="335"/>
                    <a:pt x="214" y="366"/>
                  </a:cubicBezTo>
                  <a:cubicBezTo>
                    <a:pt x="396" y="335"/>
                    <a:pt x="396" y="3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6286850" y="3741225"/>
              <a:ext cx="17500" cy="14475"/>
            </a:xfrm>
            <a:custGeom>
              <a:avLst/>
              <a:gdLst/>
              <a:ahLst/>
              <a:cxnLst/>
              <a:rect l="l" t="t" r="r" b="b"/>
              <a:pathLst>
                <a:path w="700" h="579" extrusionOk="0">
                  <a:moveTo>
                    <a:pt x="366" y="1"/>
                  </a:moveTo>
                  <a:cubicBezTo>
                    <a:pt x="1" y="31"/>
                    <a:pt x="1" y="548"/>
                    <a:pt x="366" y="578"/>
                  </a:cubicBezTo>
                  <a:cubicBezTo>
                    <a:pt x="700" y="548"/>
                    <a:pt x="700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6227575" y="3832075"/>
              <a:ext cx="24350" cy="29950"/>
            </a:xfrm>
            <a:custGeom>
              <a:avLst/>
              <a:gdLst/>
              <a:ahLst/>
              <a:cxnLst/>
              <a:rect l="l" t="t" r="r" b="b"/>
              <a:pathLst>
                <a:path w="974" h="1198" extrusionOk="0">
                  <a:moveTo>
                    <a:pt x="703" y="1"/>
                  </a:moveTo>
                  <a:cubicBezTo>
                    <a:pt x="609" y="1"/>
                    <a:pt x="528" y="55"/>
                    <a:pt x="487" y="136"/>
                  </a:cubicBezTo>
                  <a:cubicBezTo>
                    <a:pt x="335" y="348"/>
                    <a:pt x="183" y="592"/>
                    <a:pt x="31" y="804"/>
                  </a:cubicBezTo>
                  <a:cubicBezTo>
                    <a:pt x="1" y="865"/>
                    <a:pt x="1" y="926"/>
                    <a:pt x="1" y="1017"/>
                  </a:cubicBezTo>
                  <a:cubicBezTo>
                    <a:pt x="35" y="1136"/>
                    <a:pt x="144" y="1198"/>
                    <a:pt x="256" y="1198"/>
                  </a:cubicBezTo>
                  <a:cubicBezTo>
                    <a:pt x="344" y="1198"/>
                    <a:pt x="433" y="1159"/>
                    <a:pt x="487" y="1078"/>
                  </a:cubicBezTo>
                  <a:lnTo>
                    <a:pt x="943" y="409"/>
                  </a:lnTo>
                  <a:cubicBezTo>
                    <a:pt x="974" y="348"/>
                    <a:pt x="974" y="257"/>
                    <a:pt x="943" y="196"/>
                  </a:cubicBezTo>
                  <a:cubicBezTo>
                    <a:pt x="943" y="136"/>
                    <a:pt x="882" y="75"/>
                    <a:pt x="852" y="44"/>
                  </a:cubicBezTo>
                  <a:cubicBezTo>
                    <a:pt x="801" y="14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6252650" y="3843050"/>
              <a:ext cx="18275" cy="13700"/>
            </a:xfrm>
            <a:custGeom>
              <a:avLst/>
              <a:gdLst/>
              <a:ahLst/>
              <a:cxnLst/>
              <a:rect l="l" t="t" r="r" b="b"/>
              <a:pathLst>
                <a:path w="731" h="548" extrusionOk="0">
                  <a:moveTo>
                    <a:pt x="366" y="1"/>
                  </a:moveTo>
                  <a:cubicBezTo>
                    <a:pt x="1" y="1"/>
                    <a:pt x="1" y="548"/>
                    <a:pt x="366" y="548"/>
                  </a:cubicBezTo>
                  <a:cubicBezTo>
                    <a:pt x="730" y="548"/>
                    <a:pt x="730" y="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6306625" y="3692575"/>
              <a:ext cx="28900" cy="56025"/>
            </a:xfrm>
            <a:custGeom>
              <a:avLst/>
              <a:gdLst/>
              <a:ahLst/>
              <a:cxnLst/>
              <a:rect l="l" t="t" r="r" b="b"/>
              <a:pathLst>
                <a:path w="1156" h="2241" extrusionOk="0">
                  <a:moveTo>
                    <a:pt x="467" y="0"/>
                  </a:moveTo>
                  <a:cubicBezTo>
                    <a:pt x="317" y="0"/>
                    <a:pt x="171" y="74"/>
                    <a:pt x="91" y="214"/>
                  </a:cubicBezTo>
                  <a:cubicBezTo>
                    <a:pt x="30" y="336"/>
                    <a:pt x="0" y="457"/>
                    <a:pt x="30" y="579"/>
                  </a:cubicBezTo>
                  <a:lnTo>
                    <a:pt x="274" y="1916"/>
                  </a:lnTo>
                  <a:cubicBezTo>
                    <a:pt x="304" y="2038"/>
                    <a:pt x="365" y="2129"/>
                    <a:pt x="456" y="2190"/>
                  </a:cubicBezTo>
                  <a:cubicBezTo>
                    <a:pt x="527" y="2225"/>
                    <a:pt x="598" y="2240"/>
                    <a:pt x="670" y="2240"/>
                  </a:cubicBezTo>
                  <a:cubicBezTo>
                    <a:pt x="720" y="2240"/>
                    <a:pt x="770" y="2233"/>
                    <a:pt x="821" y="2220"/>
                  </a:cubicBezTo>
                  <a:cubicBezTo>
                    <a:pt x="912" y="2190"/>
                    <a:pt x="1034" y="2129"/>
                    <a:pt x="1094" y="2007"/>
                  </a:cubicBezTo>
                  <a:cubicBezTo>
                    <a:pt x="1125" y="1916"/>
                    <a:pt x="1155" y="1795"/>
                    <a:pt x="1125" y="1673"/>
                  </a:cubicBezTo>
                  <a:lnTo>
                    <a:pt x="912" y="336"/>
                  </a:lnTo>
                  <a:cubicBezTo>
                    <a:pt x="882" y="214"/>
                    <a:pt x="790" y="123"/>
                    <a:pt x="699" y="62"/>
                  </a:cubicBezTo>
                  <a:cubicBezTo>
                    <a:pt x="626" y="20"/>
                    <a:pt x="546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6299025" y="3631800"/>
              <a:ext cx="27375" cy="19775"/>
            </a:xfrm>
            <a:custGeom>
              <a:avLst/>
              <a:gdLst/>
              <a:ahLst/>
              <a:cxnLst/>
              <a:rect l="l" t="t" r="r" b="b"/>
              <a:pathLst>
                <a:path w="1095" h="791" extrusionOk="0">
                  <a:moveTo>
                    <a:pt x="547" y="1"/>
                  </a:moveTo>
                  <a:cubicBezTo>
                    <a:pt x="0" y="1"/>
                    <a:pt x="0" y="791"/>
                    <a:pt x="547" y="791"/>
                  </a:cubicBezTo>
                  <a:cubicBezTo>
                    <a:pt x="1094" y="791"/>
                    <a:pt x="1094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6336250" y="3561125"/>
              <a:ext cx="19775" cy="15225"/>
            </a:xfrm>
            <a:custGeom>
              <a:avLst/>
              <a:gdLst/>
              <a:ahLst/>
              <a:cxnLst/>
              <a:rect l="l" t="t" r="r" b="b"/>
              <a:pathLst>
                <a:path w="79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91" y="609"/>
                    <a:pt x="79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6407675" y="3444875"/>
              <a:ext cx="12950" cy="11425"/>
            </a:xfrm>
            <a:custGeom>
              <a:avLst/>
              <a:gdLst/>
              <a:ahLst/>
              <a:cxnLst/>
              <a:rect l="l" t="t" r="r" b="b"/>
              <a:pathLst>
                <a:path w="518" h="457" extrusionOk="0">
                  <a:moveTo>
                    <a:pt x="244" y="0"/>
                  </a:moveTo>
                  <a:cubicBezTo>
                    <a:pt x="1" y="31"/>
                    <a:pt x="1" y="426"/>
                    <a:pt x="244" y="456"/>
                  </a:cubicBezTo>
                  <a:cubicBezTo>
                    <a:pt x="517" y="426"/>
                    <a:pt x="517" y="31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6447200" y="3389400"/>
              <a:ext cx="12175" cy="9900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243" y="0"/>
                  </a:moveTo>
                  <a:cubicBezTo>
                    <a:pt x="0" y="0"/>
                    <a:pt x="0" y="396"/>
                    <a:pt x="243" y="396"/>
                  </a:cubicBezTo>
                  <a:cubicBezTo>
                    <a:pt x="487" y="396"/>
                    <a:pt x="487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19"/>
          <p:cNvSpPr/>
          <p:nvPr/>
        </p:nvSpPr>
        <p:spPr>
          <a:xfrm rot="12648101" flipH="1">
            <a:off x="7859984" y="451286"/>
            <a:ext cx="2509915" cy="1730407"/>
          </a:xfrm>
          <a:custGeom>
            <a:avLst/>
            <a:gdLst/>
            <a:ahLst/>
            <a:cxnLst/>
            <a:rect l="l" t="t" r="r" b="b"/>
            <a:pathLst>
              <a:path w="82799" h="57084" extrusionOk="0">
                <a:moveTo>
                  <a:pt x="82676" y="0"/>
                </a:moveTo>
                <a:cubicBezTo>
                  <a:pt x="80376" y="15591"/>
                  <a:pt x="66960" y="26274"/>
                  <a:pt x="52252" y="26274"/>
                </a:cubicBezTo>
                <a:cubicBezTo>
                  <a:pt x="48694" y="26274"/>
                  <a:pt x="45061" y="25649"/>
                  <a:pt x="41490" y="24317"/>
                </a:cubicBezTo>
                <a:cubicBezTo>
                  <a:pt x="36749" y="22524"/>
                  <a:pt x="32402" y="19545"/>
                  <a:pt x="28207" y="16657"/>
                </a:cubicBezTo>
                <a:cubicBezTo>
                  <a:pt x="22250" y="12554"/>
                  <a:pt x="16079" y="8298"/>
                  <a:pt x="8845" y="7630"/>
                </a:cubicBezTo>
                <a:cubicBezTo>
                  <a:pt x="8538" y="7602"/>
                  <a:pt x="8217" y="7587"/>
                  <a:pt x="7888" y="7587"/>
                </a:cubicBezTo>
                <a:cubicBezTo>
                  <a:pt x="4635" y="7587"/>
                  <a:pt x="541" y="8985"/>
                  <a:pt x="183" y="12463"/>
                </a:cubicBezTo>
                <a:cubicBezTo>
                  <a:pt x="0" y="14043"/>
                  <a:pt x="730" y="15533"/>
                  <a:pt x="2158" y="16748"/>
                </a:cubicBezTo>
                <a:cubicBezTo>
                  <a:pt x="3526" y="17843"/>
                  <a:pt x="5198" y="18542"/>
                  <a:pt x="6961" y="18754"/>
                </a:cubicBezTo>
                <a:cubicBezTo>
                  <a:pt x="7789" y="18828"/>
                  <a:pt x="8628" y="18868"/>
                  <a:pt x="9472" y="18868"/>
                </a:cubicBezTo>
                <a:cubicBezTo>
                  <a:pt x="10022" y="18868"/>
                  <a:pt x="10573" y="18851"/>
                  <a:pt x="11125" y="18815"/>
                </a:cubicBezTo>
                <a:cubicBezTo>
                  <a:pt x="11696" y="18798"/>
                  <a:pt x="12273" y="18783"/>
                  <a:pt x="12850" y="18783"/>
                </a:cubicBezTo>
                <a:cubicBezTo>
                  <a:pt x="14268" y="18783"/>
                  <a:pt x="15691" y="18874"/>
                  <a:pt x="17052" y="19241"/>
                </a:cubicBezTo>
                <a:cubicBezTo>
                  <a:pt x="19089" y="19849"/>
                  <a:pt x="20760" y="21338"/>
                  <a:pt x="21612" y="23283"/>
                </a:cubicBezTo>
                <a:cubicBezTo>
                  <a:pt x="22098" y="24408"/>
                  <a:pt x="22007" y="25715"/>
                  <a:pt x="21368" y="26749"/>
                </a:cubicBezTo>
                <a:cubicBezTo>
                  <a:pt x="20683" y="27788"/>
                  <a:pt x="19240" y="28619"/>
                  <a:pt x="17509" y="28619"/>
                </a:cubicBezTo>
                <a:cubicBezTo>
                  <a:pt x="16862" y="28619"/>
                  <a:pt x="16175" y="28503"/>
                  <a:pt x="15472" y="28238"/>
                </a:cubicBezTo>
                <a:cubicBezTo>
                  <a:pt x="13435" y="27448"/>
                  <a:pt x="11854" y="25745"/>
                  <a:pt x="10456" y="24043"/>
                </a:cubicBezTo>
                <a:cubicBezTo>
                  <a:pt x="10092" y="23496"/>
                  <a:pt x="9575" y="23071"/>
                  <a:pt x="8967" y="22797"/>
                </a:cubicBezTo>
                <a:cubicBezTo>
                  <a:pt x="8785" y="22736"/>
                  <a:pt x="8592" y="22706"/>
                  <a:pt x="8400" y="22706"/>
                </a:cubicBezTo>
                <a:cubicBezTo>
                  <a:pt x="8014" y="22706"/>
                  <a:pt x="7629" y="22827"/>
                  <a:pt x="7326" y="23071"/>
                </a:cubicBezTo>
                <a:cubicBezTo>
                  <a:pt x="6657" y="23557"/>
                  <a:pt x="6262" y="24286"/>
                  <a:pt x="6201" y="25107"/>
                </a:cubicBezTo>
                <a:cubicBezTo>
                  <a:pt x="6170" y="26597"/>
                  <a:pt x="7234" y="27843"/>
                  <a:pt x="8146" y="28603"/>
                </a:cubicBezTo>
                <a:cubicBezTo>
                  <a:pt x="11372" y="31375"/>
                  <a:pt x="15885" y="31880"/>
                  <a:pt x="19427" y="31880"/>
                </a:cubicBezTo>
                <a:cubicBezTo>
                  <a:pt x="19923" y="31880"/>
                  <a:pt x="20400" y="31870"/>
                  <a:pt x="20852" y="31855"/>
                </a:cubicBezTo>
                <a:cubicBezTo>
                  <a:pt x="21794" y="31825"/>
                  <a:pt x="22736" y="31764"/>
                  <a:pt x="23648" y="31733"/>
                </a:cubicBezTo>
                <a:cubicBezTo>
                  <a:pt x="25095" y="31645"/>
                  <a:pt x="26564" y="31562"/>
                  <a:pt x="28031" y="31562"/>
                </a:cubicBezTo>
                <a:cubicBezTo>
                  <a:pt x="30108" y="31562"/>
                  <a:pt x="32183" y="31728"/>
                  <a:pt x="34195" y="32281"/>
                </a:cubicBezTo>
                <a:cubicBezTo>
                  <a:pt x="36445" y="32919"/>
                  <a:pt x="38512" y="34469"/>
                  <a:pt x="39454" y="36202"/>
                </a:cubicBezTo>
                <a:cubicBezTo>
                  <a:pt x="40001" y="37205"/>
                  <a:pt x="40122" y="38390"/>
                  <a:pt x="39788" y="39484"/>
                </a:cubicBezTo>
                <a:cubicBezTo>
                  <a:pt x="38944" y="41993"/>
                  <a:pt x="36049" y="42858"/>
                  <a:pt x="33094" y="42858"/>
                </a:cubicBezTo>
                <a:cubicBezTo>
                  <a:pt x="32434" y="42858"/>
                  <a:pt x="31770" y="42814"/>
                  <a:pt x="31125" y="42737"/>
                </a:cubicBezTo>
                <a:cubicBezTo>
                  <a:pt x="28511" y="42402"/>
                  <a:pt x="25897" y="41855"/>
                  <a:pt x="23344" y="41095"/>
                </a:cubicBezTo>
                <a:lnTo>
                  <a:pt x="22432" y="40852"/>
                </a:lnTo>
                <a:cubicBezTo>
                  <a:pt x="20760" y="40335"/>
                  <a:pt x="19028" y="39819"/>
                  <a:pt x="17265" y="39819"/>
                </a:cubicBezTo>
                <a:cubicBezTo>
                  <a:pt x="17234" y="39818"/>
                  <a:pt x="17204" y="39818"/>
                  <a:pt x="17174" y="39818"/>
                </a:cubicBezTo>
                <a:cubicBezTo>
                  <a:pt x="14370" y="39818"/>
                  <a:pt x="12637" y="41200"/>
                  <a:pt x="11915" y="42493"/>
                </a:cubicBezTo>
                <a:cubicBezTo>
                  <a:pt x="11338" y="43588"/>
                  <a:pt x="11247" y="44864"/>
                  <a:pt x="11642" y="46019"/>
                </a:cubicBezTo>
                <a:cubicBezTo>
                  <a:pt x="12250" y="48056"/>
                  <a:pt x="14165" y="50183"/>
                  <a:pt x="16505" y="51399"/>
                </a:cubicBezTo>
                <a:cubicBezTo>
                  <a:pt x="17356" y="51825"/>
                  <a:pt x="18268" y="52250"/>
                  <a:pt x="19180" y="52615"/>
                </a:cubicBezTo>
                <a:cubicBezTo>
                  <a:pt x="21672" y="53709"/>
                  <a:pt x="24256" y="54864"/>
                  <a:pt x="25776" y="57083"/>
                </a:cubicBezTo>
                <a:lnTo>
                  <a:pt x="25867" y="57053"/>
                </a:lnTo>
                <a:cubicBezTo>
                  <a:pt x="24317" y="54773"/>
                  <a:pt x="21733" y="53649"/>
                  <a:pt x="19210" y="52524"/>
                </a:cubicBezTo>
                <a:cubicBezTo>
                  <a:pt x="18329" y="52159"/>
                  <a:pt x="17387" y="51734"/>
                  <a:pt x="16535" y="51308"/>
                </a:cubicBezTo>
                <a:cubicBezTo>
                  <a:pt x="14225" y="50092"/>
                  <a:pt x="12341" y="48025"/>
                  <a:pt x="11733" y="46019"/>
                </a:cubicBezTo>
                <a:cubicBezTo>
                  <a:pt x="11338" y="44864"/>
                  <a:pt x="11459" y="43648"/>
                  <a:pt x="12006" y="42585"/>
                </a:cubicBezTo>
                <a:cubicBezTo>
                  <a:pt x="12706" y="41308"/>
                  <a:pt x="14438" y="39971"/>
                  <a:pt x="17204" y="39971"/>
                </a:cubicBezTo>
                <a:lnTo>
                  <a:pt x="17265" y="39971"/>
                </a:lnTo>
                <a:cubicBezTo>
                  <a:pt x="18997" y="39971"/>
                  <a:pt x="20730" y="40487"/>
                  <a:pt x="22402" y="40974"/>
                </a:cubicBezTo>
                <a:lnTo>
                  <a:pt x="23314" y="41247"/>
                </a:lnTo>
                <a:cubicBezTo>
                  <a:pt x="25867" y="41977"/>
                  <a:pt x="28481" y="42524"/>
                  <a:pt x="31125" y="42858"/>
                </a:cubicBezTo>
                <a:cubicBezTo>
                  <a:pt x="31787" y="42943"/>
                  <a:pt x="32471" y="42990"/>
                  <a:pt x="33151" y="42990"/>
                </a:cubicBezTo>
                <a:cubicBezTo>
                  <a:pt x="36124" y="42990"/>
                  <a:pt x="39038" y="42093"/>
                  <a:pt x="39879" y="39545"/>
                </a:cubicBezTo>
                <a:cubicBezTo>
                  <a:pt x="40244" y="38420"/>
                  <a:pt x="40122" y="37174"/>
                  <a:pt x="39545" y="36171"/>
                </a:cubicBezTo>
                <a:cubicBezTo>
                  <a:pt x="38603" y="34408"/>
                  <a:pt x="36505" y="32828"/>
                  <a:pt x="34226" y="32189"/>
                </a:cubicBezTo>
                <a:cubicBezTo>
                  <a:pt x="32174" y="31626"/>
                  <a:pt x="30047" y="31465"/>
                  <a:pt x="27915" y="31465"/>
                </a:cubicBezTo>
                <a:cubicBezTo>
                  <a:pt x="26477" y="31465"/>
                  <a:pt x="25037" y="31538"/>
                  <a:pt x="23618" y="31612"/>
                </a:cubicBezTo>
                <a:cubicBezTo>
                  <a:pt x="22706" y="31673"/>
                  <a:pt x="21794" y="31733"/>
                  <a:pt x="20852" y="31764"/>
                </a:cubicBezTo>
                <a:cubicBezTo>
                  <a:pt x="20453" y="31774"/>
                  <a:pt x="20035" y="31780"/>
                  <a:pt x="19602" y="31780"/>
                </a:cubicBezTo>
                <a:cubicBezTo>
                  <a:pt x="16045" y="31780"/>
                  <a:pt x="11486" y="31330"/>
                  <a:pt x="8207" y="28511"/>
                </a:cubicBezTo>
                <a:cubicBezTo>
                  <a:pt x="7326" y="27752"/>
                  <a:pt x="6292" y="26566"/>
                  <a:pt x="6322" y="25107"/>
                </a:cubicBezTo>
                <a:cubicBezTo>
                  <a:pt x="6353" y="24347"/>
                  <a:pt x="6748" y="23618"/>
                  <a:pt x="7386" y="23192"/>
                </a:cubicBezTo>
                <a:cubicBezTo>
                  <a:pt x="7678" y="22963"/>
                  <a:pt x="8041" y="22834"/>
                  <a:pt x="8407" y="22834"/>
                </a:cubicBezTo>
                <a:cubicBezTo>
                  <a:pt x="8575" y="22834"/>
                  <a:pt x="8743" y="22861"/>
                  <a:pt x="8906" y="22919"/>
                </a:cubicBezTo>
                <a:cubicBezTo>
                  <a:pt x="9484" y="23192"/>
                  <a:pt x="10000" y="23587"/>
                  <a:pt x="10335" y="24134"/>
                </a:cubicBezTo>
                <a:cubicBezTo>
                  <a:pt x="11763" y="25837"/>
                  <a:pt x="13374" y="27539"/>
                  <a:pt x="15441" y="28299"/>
                </a:cubicBezTo>
                <a:cubicBezTo>
                  <a:pt x="16084" y="28550"/>
                  <a:pt x="16821" y="28688"/>
                  <a:pt x="17564" y="28688"/>
                </a:cubicBezTo>
                <a:cubicBezTo>
                  <a:pt x="19070" y="28688"/>
                  <a:pt x="20605" y="28122"/>
                  <a:pt x="21460" y="26779"/>
                </a:cubicBezTo>
                <a:cubicBezTo>
                  <a:pt x="22128" y="25715"/>
                  <a:pt x="22219" y="24378"/>
                  <a:pt x="21703" y="23223"/>
                </a:cubicBezTo>
                <a:cubicBezTo>
                  <a:pt x="20852" y="21247"/>
                  <a:pt x="19149" y="19727"/>
                  <a:pt x="17083" y="19119"/>
                </a:cubicBezTo>
                <a:cubicBezTo>
                  <a:pt x="15752" y="18745"/>
                  <a:pt x="14380" y="18655"/>
                  <a:pt x="13013" y="18655"/>
                </a:cubicBezTo>
                <a:cubicBezTo>
                  <a:pt x="12381" y="18655"/>
                  <a:pt x="11750" y="18674"/>
                  <a:pt x="11125" y="18694"/>
                </a:cubicBezTo>
                <a:cubicBezTo>
                  <a:pt x="10659" y="18714"/>
                  <a:pt x="10193" y="18724"/>
                  <a:pt x="9728" y="18724"/>
                </a:cubicBezTo>
                <a:cubicBezTo>
                  <a:pt x="8798" y="18724"/>
                  <a:pt x="7873" y="18684"/>
                  <a:pt x="6961" y="18602"/>
                </a:cubicBezTo>
                <a:cubicBezTo>
                  <a:pt x="5228" y="18420"/>
                  <a:pt x="3587" y="17721"/>
                  <a:pt x="2219" y="16657"/>
                </a:cubicBezTo>
                <a:cubicBezTo>
                  <a:pt x="821" y="15472"/>
                  <a:pt x="122" y="13982"/>
                  <a:pt x="274" y="12463"/>
                </a:cubicBezTo>
                <a:cubicBezTo>
                  <a:pt x="631" y="9052"/>
                  <a:pt x="4622" y="7707"/>
                  <a:pt x="7833" y="7707"/>
                </a:cubicBezTo>
                <a:cubicBezTo>
                  <a:pt x="8170" y="7707"/>
                  <a:pt x="8500" y="7722"/>
                  <a:pt x="8815" y="7751"/>
                </a:cubicBezTo>
                <a:cubicBezTo>
                  <a:pt x="16019" y="8390"/>
                  <a:pt x="22189" y="12645"/>
                  <a:pt x="28147" y="16718"/>
                </a:cubicBezTo>
                <a:cubicBezTo>
                  <a:pt x="32341" y="19636"/>
                  <a:pt x="36688" y="22615"/>
                  <a:pt x="41430" y="24408"/>
                </a:cubicBezTo>
                <a:cubicBezTo>
                  <a:pt x="45021" y="25748"/>
                  <a:pt x="48675" y="26376"/>
                  <a:pt x="52252" y="26376"/>
                </a:cubicBezTo>
                <a:cubicBezTo>
                  <a:pt x="67020" y="26376"/>
                  <a:pt x="80474" y="15660"/>
                  <a:pt x="8279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bg>
      <p:bgPr>
        <a:solidFill>
          <a:schemeClr val="dk2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4"/>
          <p:cNvSpPr/>
          <p:nvPr/>
        </p:nvSpPr>
        <p:spPr>
          <a:xfrm>
            <a:off x="6065224" y="1766815"/>
            <a:ext cx="3078828" cy="3376732"/>
          </a:xfrm>
          <a:custGeom>
            <a:avLst/>
            <a:gdLst/>
            <a:ahLst/>
            <a:cxnLst/>
            <a:rect l="l" t="t" r="r" b="b"/>
            <a:pathLst>
              <a:path w="61886" h="67874" extrusionOk="0">
                <a:moveTo>
                  <a:pt x="61430" y="0"/>
                </a:moveTo>
                <a:cubicBezTo>
                  <a:pt x="58329" y="91"/>
                  <a:pt x="55259" y="1246"/>
                  <a:pt x="52189" y="2158"/>
                </a:cubicBezTo>
                <a:cubicBezTo>
                  <a:pt x="48420" y="3283"/>
                  <a:pt x="44651" y="4468"/>
                  <a:pt x="40882" y="5684"/>
                </a:cubicBezTo>
                <a:cubicBezTo>
                  <a:pt x="33314" y="8146"/>
                  <a:pt x="25776" y="10760"/>
                  <a:pt x="18237" y="13587"/>
                </a:cubicBezTo>
                <a:cubicBezTo>
                  <a:pt x="17356" y="13921"/>
                  <a:pt x="16475" y="14256"/>
                  <a:pt x="15563" y="14590"/>
                </a:cubicBezTo>
                <a:cubicBezTo>
                  <a:pt x="11429" y="16171"/>
                  <a:pt x="6718" y="18572"/>
                  <a:pt x="4894" y="25654"/>
                </a:cubicBezTo>
                <a:cubicBezTo>
                  <a:pt x="3526" y="30943"/>
                  <a:pt x="4225" y="37174"/>
                  <a:pt x="4134" y="43071"/>
                </a:cubicBezTo>
                <a:cubicBezTo>
                  <a:pt x="3952" y="51673"/>
                  <a:pt x="1976" y="59819"/>
                  <a:pt x="0" y="67873"/>
                </a:cubicBezTo>
                <a:lnTo>
                  <a:pt x="61886" y="67873"/>
                </a:lnTo>
                <a:lnTo>
                  <a:pt x="61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4"/>
          <p:cNvSpPr/>
          <p:nvPr/>
        </p:nvSpPr>
        <p:spPr>
          <a:xfrm rot="18302128">
            <a:off x="-51968" y="-777313"/>
            <a:ext cx="2373732" cy="2818427"/>
          </a:xfrm>
          <a:custGeom>
            <a:avLst/>
            <a:gdLst/>
            <a:ahLst/>
            <a:cxnLst/>
            <a:rect l="l" t="t" r="r" b="b"/>
            <a:pathLst>
              <a:path w="43285" h="51394" extrusionOk="0">
                <a:moveTo>
                  <a:pt x="22945" y="1"/>
                </a:moveTo>
                <a:cubicBezTo>
                  <a:pt x="20587" y="1"/>
                  <a:pt x="18226" y="295"/>
                  <a:pt x="16019" y="763"/>
                </a:cubicBezTo>
                <a:cubicBezTo>
                  <a:pt x="15107" y="945"/>
                  <a:pt x="14226" y="1158"/>
                  <a:pt x="13375" y="1401"/>
                </a:cubicBezTo>
                <a:cubicBezTo>
                  <a:pt x="9059" y="2678"/>
                  <a:pt x="5654" y="7450"/>
                  <a:pt x="3739" y="11340"/>
                </a:cubicBezTo>
                <a:cubicBezTo>
                  <a:pt x="1672" y="15535"/>
                  <a:pt x="1" y="21705"/>
                  <a:pt x="1764" y="26234"/>
                </a:cubicBezTo>
                <a:cubicBezTo>
                  <a:pt x="3587" y="30854"/>
                  <a:pt x="7204" y="34228"/>
                  <a:pt x="10578" y="37724"/>
                </a:cubicBezTo>
                <a:cubicBezTo>
                  <a:pt x="13466" y="40702"/>
                  <a:pt x="16232" y="43772"/>
                  <a:pt x="18512" y="47268"/>
                </a:cubicBezTo>
                <a:cubicBezTo>
                  <a:pt x="19545" y="48848"/>
                  <a:pt x="20852" y="50459"/>
                  <a:pt x="22676" y="51067"/>
                </a:cubicBezTo>
                <a:cubicBezTo>
                  <a:pt x="23457" y="51284"/>
                  <a:pt x="24270" y="51393"/>
                  <a:pt x="25080" y="51393"/>
                </a:cubicBezTo>
                <a:cubicBezTo>
                  <a:pt x="25405" y="51393"/>
                  <a:pt x="25728" y="51376"/>
                  <a:pt x="26050" y="51341"/>
                </a:cubicBezTo>
                <a:cubicBezTo>
                  <a:pt x="32342" y="50946"/>
                  <a:pt x="35320" y="46113"/>
                  <a:pt x="38117" y="41037"/>
                </a:cubicBezTo>
                <a:cubicBezTo>
                  <a:pt x="40153" y="37389"/>
                  <a:pt x="41491" y="33408"/>
                  <a:pt x="42099" y="29274"/>
                </a:cubicBezTo>
                <a:cubicBezTo>
                  <a:pt x="43284" y="21280"/>
                  <a:pt x="41916" y="10277"/>
                  <a:pt x="35776" y="4441"/>
                </a:cubicBezTo>
                <a:cubicBezTo>
                  <a:pt x="32318" y="1164"/>
                  <a:pt x="27635" y="1"/>
                  <a:pt x="229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24"/>
          <p:cNvGrpSpPr/>
          <p:nvPr/>
        </p:nvGrpSpPr>
        <p:grpSpPr>
          <a:xfrm flipH="1">
            <a:off x="0" y="4102698"/>
            <a:ext cx="1902417" cy="834454"/>
            <a:chOff x="7303554" y="3235923"/>
            <a:chExt cx="1902417" cy="834454"/>
          </a:xfrm>
        </p:grpSpPr>
        <p:sp>
          <p:nvSpPr>
            <p:cNvPr id="767" name="Google Shape;767;p24"/>
            <p:cNvSpPr/>
            <p:nvPr/>
          </p:nvSpPr>
          <p:spPr>
            <a:xfrm flipH="1">
              <a:off x="7464788" y="3463723"/>
              <a:ext cx="1741182" cy="429050"/>
            </a:xfrm>
            <a:custGeom>
              <a:avLst/>
              <a:gdLst/>
              <a:ahLst/>
              <a:cxnLst/>
              <a:rect l="l" t="t" r="r" b="b"/>
              <a:pathLst>
                <a:path w="45302" h="11163" extrusionOk="0">
                  <a:moveTo>
                    <a:pt x="45033" y="1"/>
                  </a:moveTo>
                  <a:cubicBezTo>
                    <a:pt x="45018" y="1"/>
                    <a:pt x="45002" y="3"/>
                    <a:pt x="44986" y="8"/>
                  </a:cubicBezTo>
                  <a:lnTo>
                    <a:pt x="23709" y="3594"/>
                  </a:lnTo>
                  <a:cubicBezTo>
                    <a:pt x="16627" y="4780"/>
                    <a:pt x="9545" y="6026"/>
                    <a:pt x="2432" y="7151"/>
                  </a:cubicBezTo>
                  <a:cubicBezTo>
                    <a:pt x="1642" y="7303"/>
                    <a:pt x="821" y="7424"/>
                    <a:pt x="0" y="7546"/>
                  </a:cubicBezTo>
                  <a:lnTo>
                    <a:pt x="0" y="7911"/>
                  </a:lnTo>
                  <a:lnTo>
                    <a:pt x="1034" y="7789"/>
                  </a:lnTo>
                  <a:cubicBezTo>
                    <a:pt x="4590" y="7242"/>
                    <a:pt x="8146" y="6604"/>
                    <a:pt x="11703" y="5996"/>
                  </a:cubicBezTo>
                  <a:lnTo>
                    <a:pt x="33040" y="2409"/>
                  </a:lnTo>
                  <a:lnTo>
                    <a:pt x="39667" y="1284"/>
                  </a:lnTo>
                  <a:lnTo>
                    <a:pt x="21824" y="5570"/>
                  </a:lnTo>
                  <a:lnTo>
                    <a:pt x="0" y="10768"/>
                  </a:lnTo>
                  <a:lnTo>
                    <a:pt x="0" y="11163"/>
                  </a:lnTo>
                  <a:lnTo>
                    <a:pt x="9028" y="9005"/>
                  </a:lnTo>
                  <a:lnTo>
                    <a:pt x="32068" y="3473"/>
                  </a:lnTo>
                  <a:lnTo>
                    <a:pt x="45077" y="342"/>
                  </a:lnTo>
                  <a:cubicBezTo>
                    <a:pt x="45302" y="314"/>
                    <a:pt x="45215" y="1"/>
                    <a:pt x="450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 flipH="1">
              <a:off x="7303554" y="3235923"/>
              <a:ext cx="1902417" cy="486318"/>
            </a:xfrm>
            <a:custGeom>
              <a:avLst/>
              <a:gdLst/>
              <a:ahLst/>
              <a:cxnLst/>
              <a:rect l="l" t="t" r="r" b="b"/>
              <a:pathLst>
                <a:path w="49497" h="12653" extrusionOk="0">
                  <a:moveTo>
                    <a:pt x="49234" y="1"/>
                  </a:moveTo>
                  <a:cubicBezTo>
                    <a:pt x="49217" y="1"/>
                    <a:pt x="49199" y="3"/>
                    <a:pt x="49181" y="8"/>
                  </a:cubicBezTo>
                  <a:lnTo>
                    <a:pt x="26809" y="3807"/>
                  </a:lnTo>
                  <a:lnTo>
                    <a:pt x="15563" y="5692"/>
                  </a:lnTo>
                  <a:cubicBezTo>
                    <a:pt x="11885" y="6330"/>
                    <a:pt x="8207" y="6968"/>
                    <a:pt x="4529" y="7546"/>
                  </a:cubicBezTo>
                  <a:cubicBezTo>
                    <a:pt x="3010" y="7789"/>
                    <a:pt x="1490" y="7971"/>
                    <a:pt x="0" y="8123"/>
                  </a:cubicBezTo>
                  <a:lnTo>
                    <a:pt x="0" y="8488"/>
                  </a:lnTo>
                  <a:cubicBezTo>
                    <a:pt x="973" y="8366"/>
                    <a:pt x="1976" y="8275"/>
                    <a:pt x="2979" y="8123"/>
                  </a:cubicBezTo>
                  <a:cubicBezTo>
                    <a:pt x="6718" y="7606"/>
                    <a:pt x="10426" y="6938"/>
                    <a:pt x="14134" y="6299"/>
                  </a:cubicBezTo>
                  <a:lnTo>
                    <a:pt x="36658" y="2500"/>
                  </a:lnTo>
                  <a:lnTo>
                    <a:pt x="46293" y="889"/>
                  </a:lnTo>
                  <a:lnTo>
                    <a:pt x="46293" y="889"/>
                  </a:lnTo>
                  <a:cubicBezTo>
                    <a:pt x="39697" y="2865"/>
                    <a:pt x="33071" y="4719"/>
                    <a:pt x="26384" y="6391"/>
                  </a:cubicBezTo>
                  <a:cubicBezTo>
                    <a:pt x="18785" y="8336"/>
                    <a:pt x="11156" y="10038"/>
                    <a:pt x="3435" y="11588"/>
                  </a:cubicBezTo>
                  <a:cubicBezTo>
                    <a:pt x="2310" y="11801"/>
                    <a:pt x="1155" y="12014"/>
                    <a:pt x="0" y="12257"/>
                  </a:cubicBezTo>
                  <a:lnTo>
                    <a:pt x="0" y="12652"/>
                  </a:lnTo>
                  <a:cubicBezTo>
                    <a:pt x="4590" y="11771"/>
                    <a:pt x="9149" y="10828"/>
                    <a:pt x="13739" y="9825"/>
                  </a:cubicBezTo>
                  <a:cubicBezTo>
                    <a:pt x="21399" y="8123"/>
                    <a:pt x="28998" y="6239"/>
                    <a:pt x="36566" y="4141"/>
                  </a:cubicBezTo>
                  <a:cubicBezTo>
                    <a:pt x="40822" y="2956"/>
                    <a:pt x="45077" y="1679"/>
                    <a:pt x="49272" y="372"/>
                  </a:cubicBezTo>
                  <a:cubicBezTo>
                    <a:pt x="49496" y="316"/>
                    <a:pt x="49436" y="1"/>
                    <a:pt x="49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 flipH="1">
              <a:off x="7908367" y="3694059"/>
              <a:ext cx="1297604" cy="376317"/>
            </a:xfrm>
            <a:custGeom>
              <a:avLst/>
              <a:gdLst/>
              <a:ahLst/>
              <a:cxnLst/>
              <a:rect l="l" t="t" r="r" b="b"/>
              <a:pathLst>
                <a:path w="33761" h="9791" extrusionOk="0">
                  <a:moveTo>
                    <a:pt x="33466" y="1"/>
                  </a:moveTo>
                  <a:cubicBezTo>
                    <a:pt x="33456" y="1"/>
                    <a:pt x="33446" y="1"/>
                    <a:pt x="33436" y="3"/>
                  </a:cubicBezTo>
                  <a:lnTo>
                    <a:pt x="14833" y="3194"/>
                  </a:lnTo>
                  <a:lnTo>
                    <a:pt x="0" y="5747"/>
                  </a:lnTo>
                  <a:lnTo>
                    <a:pt x="0" y="6112"/>
                  </a:lnTo>
                  <a:lnTo>
                    <a:pt x="4499" y="5352"/>
                  </a:lnTo>
                  <a:lnTo>
                    <a:pt x="23071" y="2161"/>
                  </a:lnTo>
                  <a:lnTo>
                    <a:pt x="29089" y="1127"/>
                  </a:lnTo>
                  <a:lnTo>
                    <a:pt x="29089" y="1127"/>
                  </a:lnTo>
                  <a:cubicBezTo>
                    <a:pt x="24438" y="2343"/>
                    <a:pt x="19788" y="3589"/>
                    <a:pt x="15137" y="4927"/>
                  </a:cubicBezTo>
                  <a:cubicBezTo>
                    <a:pt x="10092" y="6355"/>
                    <a:pt x="5046" y="7845"/>
                    <a:pt x="0" y="9364"/>
                  </a:cubicBezTo>
                  <a:lnTo>
                    <a:pt x="0" y="9790"/>
                  </a:lnTo>
                  <a:cubicBezTo>
                    <a:pt x="1672" y="9273"/>
                    <a:pt x="3344" y="8757"/>
                    <a:pt x="5016" y="8270"/>
                  </a:cubicBezTo>
                  <a:cubicBezTo>
                    <a:pt x="11064" y="6447"/>
                    <a:pt x="17144" y="4744"/>
                    <a:pt x="23223" y="3073"/>
                  </a:cubicBezTo>
                  <a:cubicBezTo>
                    <a:pt x="26657" y="2161"/>
                    <a:pt x="30092" y="1249"/>
                    <a:pt x="33557" y="367"/>
                  </a:cubicBezTo>
                  <a:cubicBezTo>
                    <a:pt x="33761" y="309"/>
                    <a:pt x="33686" y="1"/>
                    <a:pt x="3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24"/>
          <p:cNvSpPr/>
          <p:nvPr/>
        </p:nvSpPr>
        <p:spPr>
          <a:xfrm rot="8100000" flipH="1">
            <a:off x="1001974" y="-602088"/>
            <a:ext cx="2509941" cy="1730425"/>
          </a:xfrm>
          <a:custGeom>
            <a:avLst/>
            <a:gdLst/>
            <a:ahLst/>
            <a:cxnLst/>
            <a:rect l="l" t="t" r="r" b="b"/>
            <a:pathLst>
              <a:path w="82799" h="57084" extrusionOk="0">
                <a:moveTo>
                  <a:pt x="82676" y="0"/>
                </a:moveTo>
                <a:cubicBezTo>
                  <a:pt x="80376" y="15591"/>
                  <a:pt x="66960" y="26274"/>
                  <a:pt x="52252" y="26274"/>
                </a:cubicBezTo>
                <a:cubicBezTo>
                  <a:pt x="48694" y="26274"/>
                  <a:pt x="45061" y="25649"/>
                  <a:pt x="41490" y="24317"/>
                </a:cubicBezTo>
                <a:cubicBezTo>
                  <a:pt x="36749" y="22524"/>
                  <a:pt x="32402" y="19545"/>
                  <a:pt x="28207" y="16657"/>
                </a:cubicBezTo>
                <a:cubicBezTo>
                  <a:pt x="22250" y="12554"/>
                  <a:pt x="16079" y="8298"/>
                  <a:pt x="8845" y="7630"/>
                </a:cubicBezTo>
                <a:cubicBezTo>
                  <a:pt x="8538" y="7602"/>
                  <a:pt x="8217" y="7587"/>
                  <a:pt x="7888" y="7587"/>
                </a:cubicBezTo>
                <a:cubicBezTo>
                  <a:pt x="4635" y="7587"/>
                  <a:pt x="541" y="8985"/>
                  <a:pt x="183" y="12463"/>
                </a:cubicBezTo>
                <a:cubicBezTo>
                  <a:pt x="0" y="14043"/>
                  <a:pt x="730" y="15533"/>
                  <a:pt x="2158" y="16748"/>
                </a:cubicBezTo>
                <a:cubicBezTo>
                  <a:pt x="3526" y="17843"/>
                  <a:pt x="5198" y="18542"/>
                  <a:pt x="6961" y="18754"/>
                </a:cubicBezTo>
                <a:cubicBezTo>
                  <a:pt x="7789" y="18828"/>
                  <a:pt x="8628" y="18868"/>
                  <a:pt x="9472" y="18868"/>
                </a:cubicBezTo>
                <a:cubicBezTo>
                  <a:pt x="10022" y="18868"/>
                  <a:pt x="10573" y="18851"/>
                  <a:pt x="11125" y="18815"/>
                </a:cubicBezTo>
                <a:cubicBezTo>
                  <a:pt x="11696" y="18798"/>
                  <a:pt x="12273" y="18783"/>
                  <a:pt x="12850" y="18783"/>
                </a:cubicBezTo>
                <a:cubicBezTo>
                  <a:pt x="14268" y="18783"/>
                  <a:pt x="15691" y="18874"/>
                  <a:pt x="17052" y="19241"/>
                </a:cubicBezTo>
                <a:cubicBezTo>
                  <a:pt x="19089" y="19849"/>
                  <a:pt x="20760" y="21338"/>
                  <a:pt x="21612" y="23283"/>
                </a:cubicBezTo>
                <a:cubicBezTo>
                  <a:pt x="22098" y="24408"/>
                  <a:pt x="22007" y="25715"/>
                  <a:pt x="21368" y="26749"/>
                </a:cubicBezTo>
                <a:cubicBezTo>
                  <a:pt x="20683" y="27788"/>
                  <a:pt x="19240" y="28619"/>
                  <a:pt x="17509" y="28619"/>
                </a:cubicBezTo>
                <a:cubicBezTo>
                  <a:pt x="16862" y="28619"/>
                  <a:pt x="16175" y="28503"/>
                  <a:pt x="15472" y="28238"/>
                </a:cubicBezTo>
                <a:cubicBezTo>
                  <a:pt x="13435" y="27448"/>
                  <a:pt x="11854" y="25745"/>
                  <a:pt x="10456" y="24043"/>
                </a:cubicBezTo>
                <a:cubicBezTo>
                  <a:pt x="10092" y="23496"/>
                  <a:pt x="9575" y="23071"/>
                  <a:pt x="8967" y="22797"/>
                </a:cubicBezTo>
                <a:cubicBezTo>
                  <a:pt x="8785" y="22736"/>
                  <a:pt x="8592" y="22706"/>
                  <a:pt x="8400" y="22706"/>
                </a:cubicBezTo>
                <a:cubicBezTo>
                  <a:pt x="8014" y="22706"/>
                  <a:pt x="7629" y="22827"/>
                  <a:pt x="7326" y="23071"/>
                </a:cubicBezTo>
                <a:cubicBezTo>
                  <a:pt x="6657" y="23557"/>
                  <a:pt x="6262" y="24286"/>
                  <a:pt x="6201" y="25107"/>
                </a:cubicBezTo>
                <a:cubicBezTo>
                  <a:pt x="6170" y="26597"/>
                  <a:pt x="7234" y="27843"/>
                  <a:pt x="8146" y="28603"/>
                </a:cubicBezTo>
                <a:cubicBezTo>
                  <a:pt x="11372" y="31375"/>
                  <a:pt x="15885" y="31880"/>
                  <a:pt x="19427" y="31880"/>
                </a:cubicBezTo>
                <a:cubicBezTo>
                  <a:pt x="19923" y="31880"/>
                  <a:pt x="20400" y="31870"/>
                  <a:pt x="20852" y="31855"/>
                </a:cubicBezTo>
                <a:cubicBezTo>
                  <a:pt x="21794" y="31825"/>
                  <a:pt x="22736" y="31764"/>
                  <a:pt x="23648" y="31733"/>
                </a:cubicBezTo>
                <a:cubicBezTo>
                  <a:pt x="25095" y="31645"/>
                  <a:pt x="26564" y="31562"/>
                  <a:pt x="28031" y="31562"/>
                </a:cubicBezTo>
                <a:cubicBezTo>
                  <a:pt x="30108" y="31562"/>
                  <a:pt x="32183" y="31728"/>
                  <a:pt x="34195" y="32281"/>
                </a:cubicBezTo>
                <a:cubicBezTo>
                  <a:pt x="36445" y="32919"/>
                  <a:pt x="38512" y="34469"/>
                  <a:pt x="39454" y="36202"/>
                </a:cubicBezTo>
                <a:cubicBezTo>
                  <a:pt x="40001" y="37205"/>
                  <a:pt x="40122" y="38390"/>
                  <a:pt x="39788" y="39484"/>
                </a:cubicBezTo>
                <a:cubicBezTo>
                  <a:pt x="38944" y="41993"/>
                  <a:pt x="36049" y="42858"/>
                  <a:pt x="33094" y="42858"/>
                </a:cubicBezTo>
                <a:cubicBezTo>
                  <a:pt x="32434" y="42858"/>
                  <a:pt x="31770" y="42814"/>
                  <a:pt x="31125" y="42737"/>
                </a:cubicBezTo>
                <a:cubicBezTo>
                  <a:pt x="28511" y="42402"/>
                  <a:pt x="25897" y="41855"/>
                  <a:pt x="23344" y="41095"/>
                </a:cubicBezTo>
                <a:lnTo>
                  <a:pt x="22432" y="40852"/>
                </a:lnTo>
                <a:cubicBezTo>
                  <a:pt x="20760" y="40335"/>
                  <a:pt x="19028" y="39819"/>
                  <a:pt x="17265" y="39819"/>
                </a:cubicBezTo>
                <a:cubicBezTo>
                  <a:pt x="17234" y="39818"/>
                  <a:pt x="17204" y="39818"/>
                  <a:pt x="17174" y="39818"/>
                </a:cubicBezTo>
                <a:cubicBezTo>
                  <a:pt x="14370" y="39818"/>
                  <a:pt x="12637" y="41200"/>
                  <a:pt x="11915" y="42493"/>
                </a:cubicBezTo>
                <a:cubicBezTo>
                  <a:pt x="11338" y="43588"/>
                  <a:pt x="11247" y="44864"/>
                  <a:pt x="11642" y="46019"/>
                </a:cubicBezTo>
                <a:cubicBezTo>
                  <a:pt x="12250" y="48056"/>
                  <a:pt x="14165" y="50183"/>
                  <a:pt x="16505" y="51399"/>
                </a:cubicBezTo>
                <a:cubicBezTo>
                  <a:pt x="17356" y="51825"/>
                  <a:pt x="18268" y="52250"/>
                  <a:pt x="19180" y="52615"/>
                </a:cubicBezTo>
                <a:cubicBezTo>
                  <a:pt x="21672" y="53709"/>
                  <a:pt x="24256" y="54864"/>
                  <a:pt x="25776" y="57083"/>
                </a:cubicBezTo>
                <a:lnTo>
                  <a:pt x="25867" y="57053"/>
                </a:lnTo>
                <a:cubicBezTo>
                  <a:pt x="24317" y="54773"/>
                  <a:pt x="21733" y="53649"/>
                  <a:pt x="19210" y="52524"/>
                </a:cubicBezTo>
                <a:cubicBezTo>
                  <a:pt x="18329" y="52159"/>
                  <a:pt x="17387" y="51734"/>
                  <a:pt x="16535" y="51308"/>
                </a:cubicBezTo>
                <a:cubicBezTo>
                  <a:pt x="14225" y="50092"/>
                  <a:pt x="12341" y="48025"/>
                  <a:pt x="11733" y="46019"/>
                </a:cubicBezTo>
                <a:cubicBezTo>
                  <a:pt x="11338" y="44864"/>
                  <a:pt x="11459" y="43648"/>
                  <a:pt x="12006" y="42585"/>
                </a:cubicBezTo>
                <a:cubicBezTo>
                  <a:pt x="12706" y="41308"/>
                  <a:pt x="14438" y="39971"/>
                  <a:pt x="17204" y="39971"/>
                </a:cubicBezTo>
                <a:lnTo>
                  <a:pt x="17265" y="39971"/>
                </a:lnTo>
                <a:cubicBezTo>
                  <a:pt x="18997" y="39971"/>
                  <a:pt x="20730" y="40487"/>
                  <a:pt x="22402" y="40974"/>
                </a:cubicBezTo>
                <a:lnTo>
                  <a:pt x="23314" y="41247"/>
                </a:lnTo>
                <a:cubicBezTo>
                  <a:pt x="25867" y="41977"/>
                  <a:pt x="28481" y="42524"/>
                  <a:pt x="31125" y="42858"/>
                </a:cubicBezTo>
                <a:cubicBezTo>
                  <a:pt x="31787" y="42943"/>
                  <a:pt x="32471" y="42990"/>
                  <a:pt x="33151" y="42990"/>
                </a:cubicBezTo>
                <a:cubicBezTo>
                  <a:pt x="36124" y="42990"/>
                  <a:pt x="39038" y="42093"/>
                  <a:pt x="39879" y="39545"/>
                </a:cubicBezTo>
                <a:cubicBezTo>
                  <a:pt x="40244" y="38420"/>
                  <a:pt x="40122" y="37174"/>
                  <a:pt x="39545" y="36171"/>
                </a:cubicBezTo>
                <a:cubicBezTo>
                  <a:pt x="38603" y="34408"/>
                  <a:pt x="36505" y="32828"/>
                  <a:pt x="34226" y="32189"/>
                </a:cubicBezTo>
                <a:cubicBezTo>
                  <a:pt x="32174" y="31626"/>
                  <a:pt x="30047" y="31465"/>
                  <a:pt x="27915" y="31465"/>
                </a:cubicBezTo>
                <a:cubicBezTo>
                  <a:pt x="26477" y="31465"/>
                  <a:pt x="25037" y="31538"/>
                  <a:pt x="23618" y="31612"/>
                </a:cubicBezTo>
                <a:cubicBezTo>
                  <a:pt x="22706" y="31673"/>
                  <a:pt x="21794" y="31733"/>
                  <a:pt x="20852" y="31764"/>
                </a:cubicBezTo>
                <a:cubicBezTo>
                  <a:pt x="20453" y="31774"/>
                  <a:pt x="20035" y="31780"/>
                  <a:pt x="19602" y="31780"/>
                </a:cubicBezTo>
                <a:cubicBezTo>
                  <a:pt x="16045" y="31780"/>
                  <a:pt x="11486" y="31330"/>
                  <a:pt x="8207" y="28511"/>
                </a:cubicBezTo>
                <a:cubicBezTo>
                  <a:pt x="7326" y="27752"/>
                  <a:pt x="6292" y="26566"/>
                  <a:pt x="6322" y="25107"/>
                </a:cubicBezTo>
                <a:cubicBezTo>
                  <a:pt x="6353" y="24347"/>
                  <a:pt x="6748" y="23618"/>
                  <a:pt x="7386" y="23192"/>
                </a:cubicBezTo>
                <a:cubicBezTo>
                  <a:pt x="7678" y="22963"/>
                  <a:pt x="8041" y="22834"/>
                  <a:pt x="8407" y="22834"/>
                </a:cubicBezTo>
                <a:cubicBezTo>
                  <a:pt x="8575" y="22834"/>
                  <a:pt x="8743" y="22861"/>
                  <a:pt x="8906" y="22919"/>
                </a:cubicBezTo>
                <a:cubicBezTo>
                  <a:pt x="9484" y="23192"/>
                  <a:pt x="10000" y="23587"/>
                  <a:pt x="10335" y="24134"/>
                </a:cubicBezTo>
                <a:cubicBezTo>
                  <a:pt x="11763" y="25837"/>
                  <a:pt x="13374" y="27539"/>
                  <a:pt x="15441" y="28299"/>
                </a:cubicBezTo>
                <a:cubicBezTo>
                  <a:pt x="16084" y="28550"/>
                  <a:pt x="16821" y="28688"/>
                  <a:pt x="17564" y="28688"/>
                </a:cubicBezTo>
                <a:cubicBezTo>
                  <a:pt x="19070" y="28688"/>
                  <a:pt x="20605" y="28122"/>
                  <a:pt x="21460" y="26779"/>
                </a:cubicBezTo>
                <a:cubicBezTo>
                  <a:pt x="22128" y="25715"/>
                  <a:pt x="22219" y="24378"/>
                  <a:pt x="21703" y="23223"/>
                </a:cubicBezTo>
                <a:cubicBezTo>
                  <a:pt x="20852" y="21247"/>
                  <a:pt x="19149" y="19727"/>
                  <a:pt x="17083" y="19119"/>
                </a:cubicBezTo>
                <a:cubicBezTo>
                  <a:pt x="15752" y="18745"/>
                  <a:pt x="14380" y="18655"/>
                  <a:pt x="13013" y="18655"/>
                </a:cubicBezTo>
                <a:cubicBezTo>
                  <a:pt x="12381" y="18655"/>
                  <a:pt x="11750" y="18674"/>
                  <a:pt x="11125" y="18694"/>
                </a:cubicBezTo>
                <a:cubicBezTo>
                  <a:pt x="10659" y="18714"/>
                  <a:pt x="10193" y="18724"/>
                  <a:pt x="9728" y="18724"/>
                </a:cubicBezTo>
                <a:cubicBezTo>
                  <a:pt x="8798" y="18724"/>
                  <a:pt x="7873" y="18684"/>
                  <a:pt x="6961" y="18602"/>
                </a:cubicBezTo>
                <a:cubicBezTo>
                  <a:pt x="5228" y="18420"/>
                  <a:pt x="3587" y="17721"/>
                  <a:pt x="2219" y="16657"/>
                </a:cubicBezTo>
                <a:cubicBezTo>
                  <a:pt x="821" y="15472"/>
                  <a:pt x="122" y="13982"/>
                  <a:pt x="274" y="12463"/>
                </a:cubicBezTo>
                <a:cubicBezTo>
                  <a:pt x="631" y="9052"/>
                  <a:pt x="4622" y="7707"/>
                  <a:pt x="7833" y="7707"/>
                </a:cubicBezTo>
                <a:cubicBezTo>
                  <a:pt x="8170" y="7707"/>
                  <a:pt x="8500" y="7722"/>
                  <a:pt x="8815" y="7751"/>
                </a:cubicBezTo>
                <a:cubicBezTo>
                  <a:pt x="16019" y="8390"/>
                  <a:pt x="22189" y="12645"/>
                  <a:pt x="28147" y="16718"/>
                </a:cubicBezTo>
                <a:cubicBezTo>
                  <a:pt x="32341" y="19636"/>
                  <a:pt x="36688" y="22615"/>
                  <a:pt x="41430" y="24408"/>
                </a:cubicBezTo>
                <a:cubicBezTo>
                  <a:pt x="45021" y="25748"/>
                  <a:pt x="48675" y="26376"/>
                  <a:pt x="52252" y="26376"/>
                </a:cubicBezTo>
                <a:cubicBezTo>
                  <a:pt x="67020" y="26376"/>
                  <a:pt x="80474" y="15660"/>
                  <a:pt x="8279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4"/>
          <p:cNvSpPr txBox="1">
            <a:spLocks noGrp="1"/>
          </p:cNvSpPr>
          <p:nvPr>
            <p:ph type="subTitle" idx="1"/>
          </p:nvPr>
        </p:nvSpPr>
        <p:spPr>
          <a:xfrm>
            <a:off x="923925" y="2892475"/>
            <a:ext cx="2946600" cy="10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24"/>
          <p:cNvSpPr txBox="1">
            <a:spLocks noGrp="1"/>
          </p:cNvSpPr>
          <p:nvPr>
            <p:ph type="title"/>
          </p:nvPr>
        </p:nvSpPr>
        <p:spPr>
          <a:xfrm>
            <a:off x="923925" y="1732525"/>
            <a:ext cx="2311500" cy="10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2">
    <p:bg>
      <p:bgPr>
        <a:solidFill>
          <a:schemeClr val="lt1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7"/>
          <p:cNvSpPr/>
          <p:nvPr/>
        </p:nvSpPr>
        <p:spPr>
          <a:xfrm>
            <a:off x="6065224" y="1766815"/>
            <a:ext cx="3078828" cy="3376732"/>
          </a:xfrm>
          <a:custGeom>
            <a:avLst/>
            <a:gdLst/>
            <a:ahLst/>
            <a:cxnLst/>
            <a:rect l="l" t="t" r="r" b="b"/>
            <a:pathLst>
              <a:path w="61886" h="67874" extrusionOk="0">
                <a:moveTo>
                  <a:pt x="61430" y="0"/>
                </a:moveTo>
                <a:cubicBezTo>
                  <a:pt x="58329" y="91"/>
                  <a:pt x="55259" y="1246"/>
                  <a:pt x="52189" y="2158"/>
                </a:cubicBezTo>
                <a:cubicBezTo>
                  <a:pt x="48420" y="3283"/>
                  <a:pt x="44651" y="4468"/>
                  <a:pt x="40882" y="5684"/>
                </a:cubicBezTo>
                <a:cubicBezTo>
                  <a:pt x="33314" y="8146"/>
                  <a:pt x="25776" y="10760"/>
                  <a:pt x="18237" y="13587"/>
                </a:cubicBezTo>
                <a:cubicBezTo>
                  <a:pt x="17356" y="13921"/>
                  <a:pt x="16475" y="14256"/>
                  <a:pt x="15563" y="14590"/>
                </a:cubicBezTo>
                <a:cubicBezTo>
                  <a:pt x="11429" y="16171"/>
                  <a:pt x="6718" y="18572"/>
                  <a:pt x="4894" y="25654"/>
                </a:cubicBezTo>
                <a:cubicBezTo>
                  <a:pt x="3526" y="30943"/>
                  <a:pt x="4225" y="37174"/>
                  <a:pt x="4134" y="43071"/>
                </a:cubicBezTo>
                <a:cubicBezTo>
                  <a:pt x="3952" y="51673"/>
                  <a:pt x="1976" y="59819"/>
                  <a:pt x="0" y="67873"/>
                </a:cubicBezTo>
                <a:lnTo>
                  <a:pt x="61886" y="67873"/>
                </a:lnTo>
                <a:lnTo>
                  <a:pt x="61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7"/>
          <p:cNvSpPr/>
          <p:nvPr/>
        </p:nvSpPr>
        <p:spPr>
          <a:xfrm rot="15052818">
            <a:off x="-937901" y="3716028"/>
            <a:ext cx="2373757" cy="2818456"/>
          </a:xfrm>
          <a:custGeom>
            <a:avLst/>
            <a:gdLst/>
            <a:ahLst/>
            <a:cxnLst/>
            <a:rect l="l" t="t" r="r" b="b"/>
            <a:pathLst>
              <a:path w="43285" h="51394" extrusionOk="0">
                <a:moveTo>
                  <a:pt x="22945" y="1"/>
                </a:moveTo>
                <a:cubicBezTo>
                  <a:pt x="20587" y="1"/>
                  <a:pt x="18226" y="295"/>
                  <a:pt x="16019" y="763"/>
                </a:cubicBezTo>
                <a:cubicBezTo>
                  <a:pt x="15107" y="945"/>
                  <a:pt x="14226" y="1158"/>
                  <a:pt x="13375" y="1401"/>
                </a:cubicBezTo>
                <a:cubicBezTo>
                  <a:pt x="9059" y="2678"/>
                  <a:pt x="5654" y="7450"/>
                  <a:pt x="3739" y="11340"/>
                </a:cubicBezTo>
                <a:cubicBezTo>
                  <a:pt x="1672" y="15535"/>
                  <a:pt x="1" y="21705"/>
                  <a:pt x="1764" y="26234"/>
                </a:cubicBezTo>
                <a:cubicBezTo>
                  <a:pt x="3587" y="30854"/>
                  <a:pt x="7204" y="34228"/>
                  <a:pt x="10578" y="37724"/>
                </a:cubicBezTo>
                <a:cubicBezTo>
                  <a:pt x="13466" y="40702"/>
                  <a:pt x="16232" y="43772"/>
                  <a:pt x="18512" y="47268"/>
                </a:cubicBezTo>
                <a:cubicBezTo>
                  <a:pt x="19545" y="48848"/>
                  <a:pt x="20852" y="50459"/>
                  <a:pt x="22676" y="51067"/>
                </a:cubicBezTo>
                <a:cubicBezTo>
                  <a:pt x="23457" y="51284"/>
                  <a:pt x="24270" y="51393"/>
                  <a:pt x="25080" y="51393"/>
                </a:cubicBezTo>
                <a:cubicBezTo>
                  <a:pt x="25405" y="51393"/>
                  <a:pt x="25728" y="51376"/>
                  <a:pt x="26050" y="51341"/>
                </a:cubicBezTo>
                <a:cubicBezTo>
                  <a:pt x="32342" y="50946"/>
                  <a:pt x="35320" y="46113"/>
                  <a:pt x="38117" y="41037"/>
                </a:cubicBezTo>
                <a:cubicBezTo>
                  <a:pt x="40153" y="37389"/>
                  <a:pt x="41491" y="33408"/>
                  <a:pt x="42099" y="29274"/>
                </a:cubicBezTo>
                <a:cubicBezTo>
                  <a:pt x="43284" y="21280"/>
                  <a:pt x="41916" y="10277"/>
                  <a:pt x="35776" y="4441"/>
                </a:cubicBezTo>
                <a:cubicBezTo>
                  <a:pt x="32318" y="1164"/>
                  <a:pt x="27635" y="1"/>
                  <a:pt x="229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27"/>
          <p:cNvGrpSpPr/>
          <p:nvPr/>
        </p:nvGrpSpPr>
        <p:grpSpPr>
          <a:xfrm flipH="1">
            <a:off x="0" y="4102698"/>
            <a:ext cx="1902417" cy="834454"/>
            <a:chOff x="7303554" y="3235923"/>
            <a:chExt cx="1902417" cy="834454"/>
          </a:xfrm>
        </p:grpSpPr>
        <p:sp>
          <p:nvSpPr>
            <p:cNvPr id="797" name="Google Shape;797;p27"/>
            <p:cNvSpPr/>
            <p:nvPr/>
          </p:nvSpPr>
          <p:spPr>
            <a:xfrm flipH="1">
              <a:off x="7464788" y="3463723"/>
              <a:ext cx="1741182" cy="429050"/>
            </a:xfrm>
            <a:custGeom>
              <a:avLst/>
              <a:gdLst/>
              <a:ahLst/>
              <a:cxnLst/>
              <a:rect l="l" t="t" r="r" b="b"/>
              <a:pathLst>
                <a:path w="45302" h="11163" extrusionOk="0">
                  <a:moveTo>
                    <a:pt x="45033" y="1"/>
                  </a:moveTo>
                  <a:cubicBezTo>
                    <a:pt x="45018" y="1"/>
                    <a:pt x="45002" y="3"/>
                    <a:pt x="44986" y="8"/>
                  </a:cubicBezTo>
                  <a:lnTo>
                    <a:pt x="23709" y="3594"/>
                  </a:lnTo>
                  <a:cubicBezTo>
                    <a:pt x="16627" y="4780"/>
                    <a:pt x="9545" y="6026"/>
                    <a:pt x="2432" y="7151"/>
                  </a:cubicBezTo>
                  <a:cubicBezTo>
                    <a:pt x="1642" y="7303"/>
                    <a:pt x="821" y="7424"/>
                    <a:pt x="0" y="7546"/>
                  </a:cubicBezTo>
                  <a:lnTo>
                    <a:pt x="0" y="7911"/>
                  </a:lnTo>
                  <a:lnTo>
                    <a:pt x="1034" y="7789"/>
                  </a:lnTo>
                  <a:cubicBezTo>
                    <a:pt x="4590" y="7242"/>
                    <a:pt x="8146" y="6604"/>
                    <a:pt x="11703" y="5996"/>
                  </a:cubicBezTo>
                  <a:lnTo>
                    <a:pt x="33040" y="2409"/>
                  </a:lnTo>
                  <a:lnTo>
                    <a:pt x="39667" y="1284"/>
                  </a:lnTo>
                  <a:lnTo>
                    <a:pt x="21824" y="5570"/>
                  </a:lnTo>
                  <a:lnTo>
                    <a:pt x="0" y="10768"/>
                  </a:lnTo>
                  <a:lnTo>
                    <a:pt x="0" y="11163"/>
                  </a:lnTo>
                  <a:lnTo>
                    <a:pt x="9028" y="9005"/>
                  </a:lnTo>
                  <a:lnTo>
                    <a:pt x="32068" y="3473"/>
                  </a:lnTo>
                  <a:lnTo>
                    <a:pt x="45077" y="342"/>
                  </a:lnTo>
                  <a:cubicBezTo>
                    <a:pt x="45302" y="314"/>
                    <a:pt x="45215" y="1"/>
                    <a:pt x="45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 flipH="1">
              <a:off x="7303554" y="3235923"/>
              <a:ext cx="1902417" cy="486318"/>
            </a:xfrm>
            <a:custGeom>
              <a:avLst/>
              <a:gdLst/>
              <a:ahLst/>
              <a:cxnLst/>
              <a:rect l="l" t="t" r="r" b="b"/>
              <a:pathLst>
                <a:path w="49497" h="12653" extrusionOk="0">
                  <a:moveTo>
                    <a:pt x="49234" y="1"/>
                  </a:moveTo>
                  <a:cubicBezTo>
                    <a:pt x="49217" y="1"/>
                    <a:pt x="49199" y="3"/>
                    <a:pt x="49181" y="8"/>
                  </a:cubicBezTo>
                  <a:lnTo>
                    <a:pt x="26809" y="3807"/>
                  </a:lnTo>
                  <a:lnTo>
                    <a:pt x="15563" y="5692"/>
                  </a:lnTo>
                  <a:cubicBezTo>
                    <a:pt x="11885" y="6330"/>
                    <a:pt x="8207" y="6968"/>
                    <a:pt x="4529" y="7546"/>
                  </a:cubicBezTo>
                  <a:cubicBezTo>
                    <a:pt x="3010" y="7789"/>
                    <a:pt x="1490" y="7971"/>
                    <a:pt x="0" y="8123"/>
                  </a:cubicBezTo>
                  <a:lnTo>
                    <a:pt x="0" y="8488"/>
                  </a:lnTo>
                  <a:cubicBezTo>
                    <a:pt x="973" y="8366"/>
                    <a:pt x="1976" y="8275"/>
                    <a:pt x="2979" y="8123"/>
                  </a:cubicBezTo>
                  <a:cubicBezTo>
                    <a:pt x="6718" y="7606"/>
                    <a:pt x="10426" y="6938"/>
                    <a:pt x="14134" y="6299"/>
                  </a:cubicBezTo>
                  <a:lnTo>
                    <a:pt x="36658" y="2500"/>
                  </a:lnTo>
                  <a:lnTo>
                    <a:pt x="46293" y="889"/>
                  </a:lnTo>
                  <a:lnTo>
                    <a:pt x="46293" y="889"/>
                  </a:lnTo>
                  <a:cubicBezTo>
                    <a:pt x="39697" y="2865"/>
                    <a:pt x="33071" y="4719"/>
                    <a:pt x="26384" y="6391"/>
                  </a:cubicBezTo>
                  <a:cubicBezTo>
                    <a:pt x="18785" y="8336"/>
                    <a:pt x="11156" y="10038"/>
                    <a:pt x="3435" y="11588"/>
                  </a:cubicBezTo>
                  <a:cubicBezTo>
                    <a:pt x="2310" y="11801"/>
                    <a:pt x="1155" y="12014"/>
                    <a:pt x="0" y="12257"/>
                  </a:cubicBezTo>
                  <a:lnTo>
                    <a:pt x="0" y="12652"/>
                  </a:lnTo>
                  <a:cubicBezTo>
                    <a:pt x="4590" y="11771"/>
                    <a:pt x="9149" y="10828"/>
                    <a:pt x="13739" y="9825"/>
                  </a:cubicBezTo>
                  <a:cubicBezTo>
                    <a:pt x="21399" y="8123"/>
                    <a:pt x="28998" y="6239"/>
                    <a:pt x="36566" y="4141"/>
                  </a:cubicBezTo>
                  <a:cubicBezTo>
                    <a:pt x="40822" y="2956"/>
                    <a:pt x="45077" y="1679"/>
                    <a:pt x="49272" y="372"/>
                  </a:cubicBezTo>
                  <a:cubicBezTo>
                    <a:pt x="49496" y="316"/>
                    <a:pt x="49436" y="1"/>
                    <a:pt x="49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 flipH="1">
              <a:off x="7908367" y="3694059"/>
              <a:ext cx="1297604" cy="376317"/>
            </a:xfrm>
            <a:custGeom>
              <a:avLst/>
              <a:gdLst/>
              <a:ahLst/>
              <a:cxnLst/>
              <a:rect l="l" t="t" r="r" b="b"/>
              <a:pathLst>
                <a:path w="33761" h="9791" extrusionOk="0">
                  <a:moveTo>
                    <a:pt x="33466" y="1"/>
                  </a:moveTo>
                  <a:cubicBezTo>
                    <a:pt x="33456" y="1"/>
                    <a:pt x="33446" y="1"/>
                    <a:pt x="33436" y="3"/>
                  </a:cubicBezTo>
                  <a:lnTo>
                    <a:pt x="14833" y="3194"/>
                  </a:lnTo>
                  <a:lnTo>
                    <a:pt x="0" y="5747"/>
                  </a:lnTo>
                  <a:lnTo>
                    <a:pt x="0" y="6112"/>
                  </a:lnTo>
                  <a:lnTo>
                    <a:pt x="4499" y="5352"/>
                  </a:lnTo>
                  <a:lnTo>
                    <a:pt x="23071" y="2161"/>
                  </a:lnTo>
                  <a:lnTo>
                    <a:pt x="29089" y="1127"/>
                  </a:lnTo>
                  <a:lnTo>
                    <a:pt x="29089" y="1127"/>
                  </a:lnTo>
                  <a:cubicBezTo>
                    <a:pt x="24438" y="2343"/>
                    <a:pt x="19788" y="3589"/>
                    <a:pt x="15137" y="4927"/>
                  </a:cubicBezTo>
                  <a:cubicBezTo>
                    <a:pt x="10092" y="6355"/>
                    <a:pt x="5046" y="7845"/>
                    <a:pt x="0" y="9364"/>
                  </a:cubicBezTo>
                  <a:lnTo>
                    <a:pt x="0" y="9790"/>
                  </a:lnTo>
                  <a:cubicBezTo>
                    <a:pt x="1672" y="9273"/>
                    <a:pt x="3344" y="8757"/>
                    <a:pt x="5016" y="8270"/>
                  </a:cubicBezTo>
                  <a:cubicBezTo>
                    <a:pt x="11064" y="6447"/>
                    <a:pt x="17144" y="4744"/>
                    <a:pt x="23223" y="3073"/>
                  </a:cubicBezTo>
                  <a:cubicBezTo>
                    <a:pt x="26657" y="2161"/>
                    <a:pt x="30092" y="1249"/>
                    <a:pt x="33557" y="367"/>
                  </a:cubicBezTo>
                  <a:cubicBezTo>
                    <a:pt x="33761" y="309"/>
                    <a:pt x="33686" y="1"/>
                    <a:pt x="3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27"/>
          <p:cNvSpPr/>
          <p:nvPr/>
        </p:nvSpPr>
        <p:spPr>
          <a:xfrm rot="8100000" flipH="1">
            <a:off x="7097974" y="-602088"/>
            <a:ext cx="2509941" cy="1730425"/>
          </a:xfrm>
          <a:custGeom>
            <a:avLst/>
            <a:gdLst/>
            <a:ahLst/>
            <a:cxnLst/>
            <a:rect l="l" t="t" r="r" b="b"/>
            <a:pathLst>
              <a:path w="82799" h="57084" extrusionOk="0">
                <a:moveTo>
                  <a:pt x="82676" y="0"/>
                </a:moveTo>
                <a:cubicBezTo>
                  <a:pt x="80376" y="15591"/>
                  <a:pt x="66960" y="26274"/>
                  <a:pt x="52252" y="26274"/>
                </a:cubicBezTo>
                <a:cubicBezTo>
                  <a:pt x="48694" y="26274"/>
                  <a:pt x="45061" y="25649"/>
                  <a:pt x="41490" y="24317"/>
                </a:cubicBezTo>
                <a:cubicBezTo>
                  <a:pt x="36749" y="22524"/>
                  <a:pt x="32402" y="19545"/>
                  <a:pt x="28207" y="16657"/>
                </a:cubicBezTo>
                <a:cubicBezTo>
                  <a:pt x="22250" y="12554"/>
                  <a:pt x="16079" y="8298"/>
                  <a:pt x="8845" y="7630"/>
                </a:cubicBezTo>
                <a:cubicBezTo>
                  <a:pt x="8538" y="7602"/>
                  <a:pt x="8217" y="7587"/>
                  <a:pt x="7888" y="7587"/>
                </a:cubicBezTo>
                <a:cubicBezTo>
                  <a:pt x="4635" y="7587"/>
                  <a:pt x="541" y="8985"/>
                  <a:pt x="183" y="12463"/>
                </a:cubicBezTo>
                <a:cubicBezTo>
                  <a:pt x="0" y="14043"/>
                  <a:pt x="730" y="15533"/>
                  <a:pt x="2158" y="16748"/>
                </a:cubicBezTo>
                <a:cubicBezTo>
                  <a:pt x="3526" y="17843"/>
                  <a:pt x="5198" y="18542"/>
                  <a:pt x="6961" y="18754"/>
                </a:cubicBezTo>
                <a:cubicBezTo>
                  <a:pt x="7789" y="18828"/>
                  <a:pt x="8628" y="18868"/>
                  <a:pt x="9472" y="18868"/>
                </a:cubicBezTo>
                <a:cubicBezTo>
                  <a:pt x="10022" y="18868"/>
                  <a:pt x="10573" y="18851"/>
                  <a:pt x="11125" y="18815"/>
                </a:cubicBezTo>
                <a:cubicBezTo>
                  <a:pt x="11696" y="18798"/>
                  <a:pt x="12273" y="18783"/>
                  <a:pt x="12850" y="18783"/>
                </a:cubicBezTo>
                <a:cubicBezTo>
                  <a:pt x="14268" y="18783"/>
                  <a:pt x="15691" y="18874"/>
                  <a:pt x="17052" y="19241"/>
                </a:cubicBezTo>
                <a:cubicBezTo>
                  <a:pt x="19089" y="19849"/>
                  <a:pt x="20760" y="21338"/>
                  <a:pt x="21612" y="23283"/>
                </a:cubicBezTo>
                <a:cubicBezTo>
                  <a:pt x="22098" y="24408"/>
                  <a:pt x="22007" y="25715"/>
                  <a:pt x="21368" y="26749"/>
                </a:cubicBezTo>
                <a:cubicBezTo>
                  <a:pt x="20683" y="27788"/>
                  <a:pt x="19240" y="28619"/>
                  <a:pt x="17509" y="28619"/>
                </a:cubicBezTo>
                <a:cubicBezTo>
                  <a:pt x="16862" y="28619"/>
                  <a:pt x="16175" y="28503"/>
                  <a:pt x="15472" y="28238"/>
                </a:cubicBezTo>
                <a:cubicBezTo>
                  <a:pt x="13435" y="27448"/>
                  <a:pt x="11854" y="25745"/>
                  <a:pt x="10456" y="24043"/>
                </a:cubicBezTo>
                <a:cubicBezTo>
                  <a:pt x="10092" y="23496"/>
                  <a:pt x="9575" y="23071"/>
                  <a:pt x="8967" y="22797"/>
                </a:cubicBezTo>
                <a:cubicBezTo>
                  <a:pt x="8785" y="22736"/>
                  <a:pt x="8592" y="22706"/>
                  <a:pt x="8400" y="22706"/>
                </a:cubicBezTo>
                <a:cubicBezTo>
                  <a:pt x="8014" y="22706"/>
                  <a:pt x="7629" y="22827"/>
                  <a:pt x="7326" y="23071"/>
                </a:cubicBezTo>
                <a:cubicBezTo>
                  <a:pt x="6657" y="23557"/>
                  <a:pt x="6262" y="24286"/>
                  <a:pt x="6201" y="25107"/>
                </a:cubicBezTo>
                <a:cubicBezTo>
                  <a:pt x="6170" y="26597"/>
                  <a:pt x="7234" y="27843"/>
                  <a:pt x="8146" y="28603"/>
                </a:cubicBezTo>
                <a:cubicBezTo>
                  <a:pt x="11372" y="31375"/>
                  <a:pt x="15885" y="31880"/>
                  <a:pt x="19427" y="31880"/>
                </a:cubicBezTo>
                <a:cubicBezTo>
                  <a:pt x="19923" y="31880"/>
                  <a:pt x="20400" y="31870"/>
                  <a:pt x="20852" y="31855"/>
                </a:cubicBezTo>
                <a:cubicBezTo>
                  <a:pt x="21794" y="31825"/>
                  <a:pt x="22736" y="31764"/>
                  <a:pt x="23648" y="31733"/>
                </a:cubicBezTo>
                <a:cubicBezTo>
                  <a:pt x="25095" y="31645"/>
                  <a:pt x="26564" y="31562"/>
                  <a:pt x="28031" y="31562"/>
                </a:cubicBezTo>
                <a:cubicBezTo>
                  <a:pt x="30108" y="31562"/>
                  <a:pt x="32183" y="31728"/>
                  <a:pt x="34195" y="32281"/>
                </a:cubicBezTo>
                <a:cubicBezTo>
                  <a:pt x="36445" y="32919"/>
                  <a:pt x="38512" y="34469"/>
                  <a:pt x="39454" y="36202"/>
                </a:cubicBezTo>
                <a:cubicBezTo>
                  <a:pt x="40001" y="37205"/>
                  <a:pt x="40122" y="38390"/>
                  <a:pt x="39788" y="39484"/>
                </a:cubicBezTo>
                <a:cubicBezTo>
                  <a:pt x="38944" y="41993"/>
                  <a:pt x="36049" y="42858"/>
                  <a:pt x="33094" y="42858"/>
                </a:cubicBezTo>
                <a:cubicBezTo>
                  <a:pt x="32434" y="42858"/>
                  <a:pt x="31770" y="42814"/>
                  <a:pt x="31125" y="42737"/>
                </a:cubicBezTo>
                <a:cubicBezTo>
                  <a:pt x="28511" y="42402"/>
                  <a:pt x="25897" y="41855"/>
                  <a:pt x="23344" y="41095"/>
                </a:cubicBezTo>
                <a:lnTo>
                  <a:pt x="22432" y="40852"/>
                </a:lnTo>
                <a:cubicBezTo>
                  <a:pt x="20760" y="40335"/>
                  <a:pt x="19028" y="39819"/>
                  <a:pt x="17265" y="39819"/>
                </a:cubicBezTo>
                <a:cubicBezTo>
                  <a:pt x="17234" y="39818"/>
                  <a:pt x="17204" y="39818"/>
                  <a:pt x="17174" y="39818"/>
                </a:cubicBezTo>
                <a:cubicBezTo>
                  <a:pt x="14370" y="39818"/>
                  <a:pt x="12637" y="41200"/>
                  <a:pt x="11915" y="42493"/>
                </a:cubicBezTo>
                <a:cubicBezTo>
                  <a:pt x="11338" y="43588"/>
                  <a:pt x="11247" y="44864"/>
                  <a:pt x="11642" y="46019"/>
                </a:cubicBezTo>
                <a:cubicBezTo>
                  <a:pt x="12250" y="48056"/>
                  <a:pt x="14165" y="50183"/>
                  <a:pt x="16505" y="51399"/>
                </a:cubicBezTo>
                <a:cubicBezTo>
                  <a:pt x="17356" y="51825"/>
                  <a:pt x="18268" y="52250"/>
                  <a:pt x="19180" y="52615"/>
                </a:cubicBezTo>
                <a:cubicBezTo>
                  <a:pt x="21672" y="53709"/>
                  <a:pt x="24256" y="54864"/>
                  <a:pt x="25776" y="57083"/>
                </a:cubicBezTo>
                <a:lnTo>
                  <a:pt x="25867" y="57053"/>
                </a:lnTo>
                <a:cubicBezTo>
                  <a:pt x="24317" y="54773"/>
                  <a:pt x="21733" y="53649"/>
                  <a:pt x="19210" y="52524"/>
                </a:cubicBezTo>
                <a:cubicBezTo>
                  <a:pt x="18329" y="52159"/>
                  <a:pt x="17387" y="51734"/>
                  <a:pt x="16535" y="51308"/>
                </a:cubicBezTo>
                <a:cubicBezTo>
                  <a:pt x="14225" y="50092"/>
                  <a:pt x="12341" y="48025"/>
                  <a:pt x="11733" y="46019"/>
                </a:cubicBezTo>
                <a:cubicBezTo>
                  <a:pt x="11338" y="44864"/>
                  <a:pt x="11459" y="43648"/>
                  <a:pt x="12006" y="42585"/>
                </a:cubicBezTo>
                <a:cubicBezTo>
                  <a:pt x="12706" y="41308"/>
                  <a:pt x="14438" y="39971"/>
                  <a:pt x="17204" y="39971"/>
                </a:cubicBezTo>
                <a:lnTo>
                  <a:pt x="17265" y="39971"/>
                </a:lnTo>
                <a:cubicBezTo>
                  <a:pt x="18997" y="39971"/>
                  <a:pt x="20730" y="40487"/>
                  <a:pt x="22402" y="40974"/>
                </a:cubicBezTo>
                <a:lnTo>
                  <a:pt x="23314" y="41247"/>
                </a:lnTo>
                <a:cubicBezTo>
                  <a:pt x="25867" y="41977"/>
                  <a:pt x="28481" y="42524"/>
                  <a:pt x="31125" y="42858"/>
                </a:cubicBezTo>
                <a:cubicBezTo>
                  <a:pt x="31787" y="42943"/>
                  <a:pt x="32471" y="42990"/>
                  <a:pt x="33151" y="42990"/>
                </a:cubicBezTo>
                <a:cubicBezTo>
                  <a:pt x="36124" y="42990"/>
                  <a:pt x="39038" y="42093"/>
                  <a:pt x="39879" y="39545"/>
                </a:cubicBezTo>
                <a:cubicBezTo>
                  <a:pt x="40244" y="38420"/>
                  <a:pt x="40122" y="37174"/>
                  <a:pt x="39545" y="36171"/>
                </a:cubicBezTo>
                <a:cubicBezTo>
                  <a:pt x="38603" y="34408"/>
                  <a:pt x="36505" y="32828"/>
                  <a:pt x="34226" y="32189"/>
                </a:cubicBezTo>
                <a:cubicBezTo>
                  <a:pt x="32174" y="31626"/>
                  <a:pt x="30047" y="31465"/>
                  <a:pt x="27915" y="31465"/>
                </a:cubicBezTo>
                <a:cubicBezTo>
                  <a:pt x="26477" y="31465"/>
                  <a:pt x="25037" y="31538"/>
                  <a:pt x="23618" y="31612"/>
                </a:cubicBezTo>
                <a:cubicBezTo>
                  <a:pt x="22706" y="31673"/>
                  <a:pt x="21794" y="31733"/>
                  <a:pt x="20852" y="31764"/>
                </a:cubicBezTo>
                <a:cubicBezTo>
                  <a:pt x="20453" y="31774"/>
                  <a:pt x="20035" y="31780"/>
                  <a:pt x="19602" y="31780"/>
                </a:cubicBezTo>
                <a:cubicBezTo>
                  <a:pt x="16045" y="31780"/>
                  <a:pt x="11486" y="31330"/>
                  <a:pt x="8207" y="28511"/>
                </a:cubicBezTo>
                <a:cubicBezTo>
                  <a:pt x="7326" y="27752"/>
                  <a:pt x="6292" y="26566"/>
                  <a:pt x="6322" y="25107"/>
                </a:cubicBezTo>
                <a:cubicBezTo>
                  <a:pt x="6353" y="24347"/>
                  <a:pt x="6748" y="23618"/>
                  <a:pt x="7386" y="23192"/>
                </a:cubicBezTo>
                <a:cubicBezTo>
                  <a:pt x="7678" y="22963"/>
                  <a:pt x="8041" y="22834"/>
                  <a:pt x="8407" y="22834"/>
                </a:cubicBezTo>
                <a:cubicBezTo>
                  <a:pt x="8575" y="22834"/>
                  <a:pt x="8743" y="22861"/>
                  <a:pt x="8906" y="22919"/>
                </a:cubicBezTo>
                <a:cubicBezTo>
                  <a:pt x="9484" y="23192"/>
                  <a:pt x="10000" y="23587"/>
                  <a:pt x="10335" y="24134"/>
                </a:cubicBezTo>
                <a:cubicBezTo>
                  <a:pt x="11763" y="25837"/>
                  <a:pt x="13374" y="27539"/>
                  <a:pt x="15441" y="28299"/>
                </a:cubicBezTo>
                <a:cubicBezTo>
                  <a:pt x="16084" y="28550"/>
                  <a:pt x="16821" y="28688"/>
                  <a:pt x="17564" y="28688"/>
                </a:cubicBezTo>
                <a:cubicBezTo>
                  <a:pt x="19070" y="28688"/>
                  <a:pt x="20605" y="28122"/>
                  <a:pt x="21460" y="26779"/>
                </a:cubicBezTo>
                <a:cubicBezTo>
                  <a:pt x="22128" y="25715"/>
                  <a:pt x="22219" y="24378"/>
                  <a:pt x="21703" y="23223"/>
                </a:cubicBezTo>
                <a:cubicBezTo>
                  <a:pt x="20852" y="21247"/>
                  <a:pt x="19149" y="19727"/>
                  <a:pt x="17083" y="19119"/>
                </a:cubicBezTo>
                <a:cubicBezTo>
                  <a:pt x="15752" y="18745"/>
                  <a:pt x="14380" y="18655"/>
                  <a:pt x="13013" y="18655"/>
                </a:cubicBezTo>
                <a:cubicBezTo>
                  <a:pt x="12381" y="18655"/>
                  <a:pt x="11750" y="18674"/>
                  <a:pt x="11125" y="18694"/>
                </a:cubicBezTo>
                <a:cubicBezTo>
                  <a:pt x="10659" y="18714"/>
                  <a:pt x="10193" y="18724"/>
                  <a:pt x="9728" y="18724"/>
                </a:cubicBezTo>
                <a:cubicBezTo>
                  <a:pt x="8798" y="18724"/>
                  <a:pt x="7873" y="18684"/>
                  <a:pt x="6961" y="18602"/>
                </a:cubicBezTo>
                <a:cubicBezTo>
                  <a:pt x="5228" y="18420"/>
                  <a:pt x="3587" y="17721"/>
                  <a:pt x="2219" y="16657"/>
                </a:cubicBezTo>
                <a:cubicBezTo>
                  <a:pt x="821" y="15472"/>
                  <a:pt x="122" y="13982"/>
                  <a:pt x="274" y="12463"/>
                </a:cubicBezTo>
                <a:cubicBezTo>
                  <a:pt x="631" y="9052"/>
                  <a:pt x="4622" y="7707"/>
                  <a:pt x="7833" y="7707"/>
                </a:cubicBezTo>
                <a:cubicBezTo>
                  <a:pt x="8170" y="7707"/>
                  <a:pt x="8500" y="7722"/>
                  <a:pt x="8815" y="7751"/>
                </a:cubicBezTo>
                <a:cubicBezTo>
                  <a:pt x="16019" y="8390"/>
                  <a:pt x="22189" y="12645"/>
                  <a:pt x="28147" y="16718"/>
                </a:cubicBezTo>
                <a:cubicBezTo>
                  <a:pt x="32341" y="19636"/>
                  <a:pt x="36688" y="22615"/>
                  <a:pt x="41430" y="24408"/>
                </a:cubicBezTo>
                <a:cubicBezTo>
                  <a:pt x="45021" y="25748"/>
                  <a:pt x="48675" y="26376"/>
                  <a:pt x="52252" y="26376"/>
                </a:cubicBezTo>
                <a:cubicBezTo>
                  <a:pt x="67020" y="26376"/>
                  <a:pt x="80474" y="15660"/>
                  <a:pt x="8279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7"/>
          <p:cNvSpPr txBox="1">
            <a:spLocks noGrp="1"/>
          </p:cNvSpPr>
          <p:nvPr>
            <p:ph type="subTitle" idx="1"/>
          </p:nvPr>
        </p:nvSpPr>
        <p:spPr>
          <a:xfrm>
            <a:off x="720000" y="1686900"/>
            <a:ext cx="3993300" cy="22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mo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802" name="Google Shape;802;p27"/>
          <p:cNvSpPr txBox="1">
            <a:spLocks noGrp="1"/>
          </p:cNvSpPr>
          <p:nvPr>
            <p:ph type="title"/>
          </p:nvPr>
        </p:nvSpPr>
        <p:spPr>
          <a:xfrm>
            <a:off x="711725" y="366746"/>
            <a:ext cx="77205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4_1_1_1_1_1">
    <p:bg>
      <p:bgPr>
        <a:solidFill>
          <a:schemeClr val="dk2"/>
        </a:solidFill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8"/>
          <p:cNvSpPr txBox="1">
            <a:spLocks noGrp="1"/>
          </p:cNvSpPr>
          <p:nvPr>
            <p:ph type="title"/>
          </p:nvPr>
        </p:nvSpPr>
        <p:spPr>
          <a:xfrm>
            <a:off x="711725" y="366746"/>
            <a:ext cx="77205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7726686" y="0"/>
            <a:ext cx="1417400" cy="734601"/>
          </a:xfrm>
          <a:custGeom>
            <a:avLst/>
            <a:gdLst/>
            <a:ahLst/>
            <a:cxnLst/>
            <a:rect l="l" t="t" r="r" b="b"/>
            <a:pathLst>
              <a:path w="21643" h="11217" extrusionOk="0">
                <a:moveTo>
                  <a:pt x="1" y="1"/>
                </a:moveTo>
                <a:cubicBezTo>
                  <a:pt x="2311" y="4013"/>
                  <a:pt x="6171" y="6992"/>
                  <a:pt x="10427" y="8755"/>
                </a:cubicBezTo>
                <a:cubicBezTo>
                  <a:pt x="13983" y="10183"/>
                  <a:pt x="17782" y="11034"/>
                  <a:pt x="21643" y="11217"/>
                </a:cubicBezTo>
                <a:lnTo>
                  <a:pt x="2164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0" y="4451000"/>
            <a:ext cx="1127844" cy="692488"/>
          </a:xfrm>
          <a:custGeom>
            <a:avLst/>
            <a:gdLst/>
            <a:ahLst/>
            <a:cxnLst/>
            <a:rect l="l" t="t" r="r" b="b"/>
            <a:pathLst>
              <a:path w="25199" h="15472" extrusionOk="0">
                <a:moveTo>
                  <a:pt x="0" y="0"/>
                </a:moveTo>
                <a:lnTo>
                  <a:pt x="0" y="15471"/>
                </a:lnTo>
                <a:lnTo>
                  <a:pt x="25198" y="15471"/>
                </a:lnTo>
                <a:cubicBezTo>
                  <a:pt x="23527" y="11520"/>
                  <a:pt x="20305" y="8085"/>
                  <a:pt x="16961" y="5654"/>
                </a:cubicBezTo>
                <a:cubicBezTo>
                  <a:pt x="12888" y="2766"/>
                  <a:pt x="8146" y="912"/>
                  <a:pt x="3192" y="274"/>
                </a:cubicBezTo>
                <a:cubicBezTo>
                  <a:pt x="2128" y="122"/>
                  <a:pt x="1064" y="3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 flipH="1">
            <a:off x="6554075" y="615750"/>
            <a:ext cx="2830015" cy="1730451"/>
          </a:xfrm>
          <a:custGeom>
            <a:avLst/>
            <a:gdLst/>
            <a:ahLst/>
            <a:cxnLst/>
            <a:rect l="l" t="t" r="r" b="b"/>
            <a:pathLst>
              <a:path w="88087" h="53862" extrusionOk="0">
                <a:moveTo>
                  <a:pt x="7265" y="0"/>
                </a:moveTo>
                <a:cubicBezTo>
                  <a:pt x="7234" y="4013"/>
                  <a:pt x="9180" y="8238"/>
                  <a:pt x="12766" y="11885"/>
                </a:cubicBezTo>
                <a:cubicBezTo>
                  <a:pt x="16687" y="15897"/>
                  <a:pt x="21885" y="18815"/>
                  <a:pt x="28268" y="20517"/>
                </a:cubicBezTo>
                <a:cubicBezTo>
                  <a:pt x="32783" y="21723"/>
                  <a:pt x="37861" y="22344"/>
                  <a:pt x="43392" y="22344"/>
                </a:cubicBezTo>
                <a:cubicBezTo>
                  <a:pt x="44415" y="22344"/>
                  <a:pt x="45453" y="22323"/>
                  <a:pt x="46505" y="22280"/>
                </a:cubicBezTo>
                <a:cubicBezTo>
                  <a:pt x="51034" y="22098"/>
                  <a:pt x="55655" y="21612"/>
                  <a:pt x="60092" y="21125"/>
                </a:cubicBezTo>
                <a:cubicBezTo>
                  <a:pt x="65707" y="20527"/>
                  <a:pt x="71462" y="19911"/>
                  <a:pt x="77198" y="19911"/>
                </a:cubicBezTo>
                <a:cubicBezTo>
                  <a:pt x="79038" y="19911"/>
                  <a:pt x="80876" y="19975"/>
                  <a:pt x="82707" y="20122"/>
                </a:cubicBezTo>
                <a:cubicBezTo>
                  <a:pt x="84287" y="20244"/>
                  <a:pt x="86324" y="20821"/>
                  <a:pt x="87327" y="22007"/>
                </a:cubicBezTo>
                <a:cubicBezTo>
                  <a:pt x="87752" y="22493"/>
                  <a:pt x="87965" y="23131"/>
                  <a:pt x="87904" y="23770"/>
                </a:cubicBezTo>
                <a:cubicBezTo>
                  <a:pt x="87813" y="24894"/>
                  <a:pt x="86962" y="25897"/>
                  <a:pt x="85290" y="26809"/>
                </a:cubicBezTo>
                <a:cubicBezTo>
                  <a:pt x="79980" y="29767"/>
                  <a:pt x="73990" y="30678"/>
                  <a:pt x="68380" y="30678"/>
                </a:cubicBezTo>
                <a:cubicBezTo>
                  <a:pt x="64132" y="30678"/>
                  <a:pt x="60102" y="30156"/>
                  <a:pt x="56749" y="29606"/>
                </a:cubicBezTo>
                <a:cubicBezTo>
                  <a:pt x="54317" y="29180"/>
                  <a:pt x="51794" y="28694"/>
                  <a:pt x="49363" y="28207"/>
                </a:cubicBezTo>
                <a:cubicBezTo>
                  <a:pt x="43137" y="26995"/>
                  <a:pt x="36696" y="25710"/>
                  <a:pt x="30273" y="25710"/>
                </a:cubicBezTo>
                <a:cubicBezTo>
                  <a:pt x="29452" y="25710"/>
                  <a:pt x="28632" y="25731"/>
                  <a:pt x="27812" y="25776"/>
                </a:cubicBezTo>
                <a:cubicBezTo>
                  <a:pt x="23891" y="25958"/>
                  <a:pt x="20031" y="26688"/>
                  <a:pt x="16323" y="27904"/>
                </a:cubicBezTo>
                <a:cubicBezTo>
                  <a:pt x="13708" y="28755"/>
                  <a:pt x="9331" y="30761"/>
                  <a:pt x="9058" y="34651"/>
                </a:cubicBezTo>
                <a:cubicBezTo>
                  <a:pt x="8967" y="36050"/>
                  <a:pt x="9544" y="37296"/>
                  <a:pt x="10547" y="37873"/>
                </a:cubicBezTo>
                <a:cubicBezTo>
                  <a:pt x="10997" y="38139"/>
                  <a:pt x="11529" y="38267"/>
                  <a:pt x="12181" y="38267"/>
                </a:cubicBezTo>
                <a:cubicBezTo>
                  <a:pt x="12498" y="38267"/>
                  <a:pt x="12844" y="38237"/>
                  <a:pt x="13222" y="38177"/>
                </a:cubicBezTo>
                <a:cubicBezTo>
                  <a:pt x="15563" y="37782"/>
                  <a:pt x="17690" y="36566"/>
                  <a:pt x="19757" y="35381"/>
                </a:cubicBezTo>
                <a:cubicBezTo>
                  <a:pt x="22296" y="33922"/>
                  <a:pt x="24695" y="32547"/>
                  <a:pt x="27437" y="32547"/>
                </a:cubicBezTo>
                <a:cubicBezTo>
                  <a:pt x="27551" y="32547"/>
                  <a:pt x="27666" y="32549"/>
                  <a:pt x="27782" y="32554"/>
                </a:cubicBezTo>
                <a:cubicBezTo>
                  <a:pt x="28602" y="32584"/>
                  <a:pt x="29697" y="32797"/>
                  <a:pt x="30305" y="33588"/>
                </a:cubicBezTo>
                <a:cubicBezTo>
                  <a:pt x="30669" y="34104"/>
                  <a:pt x="30791" y="34773"/>
                  <a:pt x="30578" y="35411"/>
                </a:cubicBezTo>
                <a:cubicBezTo>
                  <a:pt x="30274" y="36354"/>
                  <a:pt x="29575" y="37144"/>
                  <a:pt x="28633" y="37539"/>
                </a:cubicBezTo>
                <a:cubicBezTo>
                  <a:pt x="27933" y="37809"/>
                  <a:pt x="27200" y="37897"/>
                  <a:pt x="26455" y="37897"/>
                </a:cubicBezTo>
                <a:cubicBezTo>
                  <a:pt x="25777" y="37897"/>
                  <a:pt x="25089" y="37824"/>
                  <a:pt x="24408" y="37752"/>
                </a:cubicBezTo>
                <a:lnTo>
                  <a:pt x="23648" y="37661"/>
                </a:lnTo>
                <a:cubicBezTo>
                  <a:pt x="22982" y="37599"/>
                  <a:pt x="22314" y="37568"/>
                  <a:pt x="21646" y="37568"/>
                </a:cubicBezTo>
                <a:cubicBezTo>
                  <a:pt x="13783" y="37568"/>
                  <a:pt x="5965" y="41781"/>
                  <a:pt x="1763" y="48421"/>
                </a:cubicBezTo>
                <a:cubicBezTo>
                  <a:pt x="365" y="50609"/>
                  <a:pt x="30" y="52433"/>
                  <a:pt x="730" y="53861"/>
                </a:cubicBezTo>
                <a:lnTo>
                  <a:pt x="851" y="53770"/>
                </a:lnTo>
                <a:cubicBezTo>
                  <a:pt x="0" y="52038"/>
                  <a:pt x="942" y="49910"/>
                  <a:pt x="1854" y="48451"/>
                </a:cubicBezTo>
                <a:cubicBezTo>
                  <a:pt x="6054" y="41842"/>
                  <a:pt x="13815" y="37659"/>
                  <a:pt x="21642" y="37659"/>
                </a:cubicBezTo>
                <a:cubicBezTo>
                  <a:pt x="22311" y="37659"/>
                  <a:pt x="22980" y="37689"/>
                  <a:pt x="23648" y="37752"/>
                </a:cubicBezTo>
                <a:lnTo>
                  <a:pt x="24408" y="37843"/>
                </a:lnTo>
                <a:cubicBezTo>
                  <a:pt x="25089" y="37915"/>
                  <a:pt x="25784" y="37988"/>
                  <a:pt x="26473" y="37988"/>
                </a:cubicBezTo>
                <a:cubicBezTo>
                  <a:pt x="27229" y="37988"/>
                  <a:pt x="27978" y="37901"/>
                  <a:pt x="28694" y="37630"/>
                </a:cubicBezTo>
                <a:cubicBezTo>
                  <a:pt x="29666" y="37205"/>
                  <a:pt x="30396" y="36384"/>
                  <a:pt x="30700" y="35381"/>
                </a:cubicBezTo>
                <a:cubicBezTo>
                  <a:pt x="30912" y="34743"/>
                  <a:pt x="30821" y="34043"/>
                  <a:pt x="30426" y="33496"/>
                </a:cubicBezTo>
                <a:cubicBezTo>
                  <a:pt x="29788" y="32645"/>
                  <a:pt x="28663" y="32432"/>
                  <a:pt x="27812" y="32402"/>
                </a:cubicBezTo>
                <a:cubicBezTo>
                  <a:pt x="27741" y="32401"/>
                  <a:pt x="27669" y="32400"/>
                  <a:pt x="27598" y="32400"/>
                </a:cubicBezTo>
                <a:cubicBezTo>
                  <a:pt x="26241" y="32400"/>
                  <a:pt x="24890" y="32674"/>
                  <a:pt x="23648" y="33223"/>
                </a:cubicBezTo>
                <a:cubicBezTo>
                  <a:pt x="22280" y="33800"/>
                  <a:pt x="20973" y="34499"/>
                  <a:pt x="19727" y="35259"/>
                </a:cubicBezTo>
                <a:cubicBezTo>
                  <a:pt x="17660" y="36414"/>
                  <a:pt x="15532" y="37630"/>
                  <a:pt x="13222" y="38025"/>
                </a:cubicBezTo>
                <a:cubicBezTo>
                  <a:pt x="12857" y="38086"/>
                  <a:pt x="12520" y="38116"/>
                  <a:pt x="12207" y="38116"/>
                </a:cubicBezTo>
                <a:cubicBezTo>
                  <a:pt x="11581" y="38116"/>
                  <a:pt x="11054" y="37995"/>
                  <a:pt x="10608" y="37752"/>
                </a:cubicBezTo>
                <a:cubicBezTo>
                  <a:pt x="9666" y="37205"/>
                  <a:pt x="9119" y="35989"/>
                  <a:pt x="9210" y="34621"/>
                </a:cubicBezTo>
                <a:cubicBezTo>
                  <a:pt x="9453" y="30822"/>
                  <a:pt x="13800" y="28846"/>
                  <a:pt x="16383" y="27995"/>
                </a:cubicBezTo>
                <a:cubicBezTo>
                  <a:pt x="20061" y="26779"/>
                  <a:pt x="23921" y="26049"/>
                  <a:pt x="27812" y="25867"/>
                </a:cubicBezTo>
                <a:cubicBezTo>
                  <a:pt x="28591" y="25828"/>
                  <a:pt x="29371" y="25809"/>
                  <a:pt x="30150" y="25809"/>
                </a:cubicBezTo>
                <a:cubicBezTo>
                  <a:pt x="36608" y="25809"/>
                  <a:pt x="43070" y="27078"/>
                  <a:pt x="49363" y="28299"/>
                </a:cubicBezTo>
                <a:cubicBezTo>
                  <a:pt x="51764" y="28785"/>
                  <a:pt x="54287" y="29271"/>
                  <a:pt x="56749" y="29697"/>
                </a:cubicBezTo>
                <a:cubicBezTo>
                  <a:pt x="60128" y="30249"/>
                  <a:pt x="64189" y="30778"/>
                  <a:pt x="68465" y="30778"/>
                </a:cubicBezTo>
                <a:cubicBezTo>
                  <a:pt x="74075" y="30778"/>
                  <a:pt x="80056" y="29867"/>
                  <a:pt x="85351" y="26900"/>
                </a:cubicBezTo>
                <a:cubicBezTo>
                  <a:pt x="87023" y="25928"/>
                  <a:pt x="87904" y="24925"/>
                  <a:pt x="87996" y="23770"/>
                </a:cubicBezTo>
                <a:cubicBezTo>
                  <a:pt x="88087" y="23101"/>
                  <a:pt x="87844" y="22432"/>
                  <a:pt x="87388" y="21916"/>
                </a:cubicBezTo>
                <a:cubicBezTo>
                  <a:pt x="86385" y="20700"/>
                  <a:pt x="84287" y="20153"/>
                  <a:pt x="82707" y="20001"/>
                </a:cubicBezTo>
                <a:cubicBezTo>
                  <a:pt x="80868" y="19853"/>
                  <a:pt x="79025" y="19790"/>
                  <a:pt x="77180" y="19790"/>
                </a:cubicBezTo>
                <a:cubicBezTo>
                  <a:pt x="71432" y="19790"/>
                  <a:pt x="65677" y="20405"/>
                  <a:pt x="60062" y="21004"/>
                </a:cubicBezTo>
                <a:cubicBezTo>
                  <a:pt x="55624" y="21490"/>
                  <a:pt x="51034" y="21976"/>
                  <a:pt x="46475" y="22159"/>
                </a:cubicBezTo>
                <a:cubicBezTo>
                  <a:pt x="45422" y="22201"/>
                  <a:pt x="44385" y="22223"/>
                  <a:pt x="43364" y="22223"/>
                </a:cubicBezTo>
                <a:cubicBezTo>
                  <a:pt x="37840" y="22223"/>
                  <a:pt x="32788" y="21602"/>
                  <a:pt x="28298" y="20396"/>
                </a:cubicBezTo>
                <a:cubicBezTo>
                  <a:pt x="21946" y="18694"/>
                  <a:pt x="16748" y="15806"/>
                  <a:pt x="12827" y="11794"/>
                </a:cubicBezTo>
                <a:cubicBezTo>
                  <a:pt x="9301" y="8177"/>
                  <a:pt x="7356" y="3982"/>
                  <a:pt x="735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solidFill>
          <a:schemeClr val="dk2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1"/>
          <p:cNvSpPr/>
          <p:nvPr/>
        </p:nvSpPr>
        <p:spPr>
          <a:xfrm rot="15653573">
            <a:off x="-519808" y="-373317"/>
            <a:ext cx="3973249" cy="3533273"/>
          </a:xfrm>
          <a:custGeom>
            <a:avLst/>
            <a:gdLst/>
            <a:ahLst/>
            <a:cxnLst/>
            <a:rect l="l" t="t" r="r" b="b"/>
            <a:pathLst>
              <a:path w="46932" h="41735" extrusionOk="0">
                <a:moveTo>
                  <a:pt x="24747" y="1"/>
                </a:moveTo>
                <a:cubicBezTo>
                  <a:pt x="24553" y="1"/>
                  <a:pt x="24359" y="2"/>
                  <a:pt x="24165" y="4"/>
                </a:cubicBezTo>
                <a:lnTo>
                  <a:pt x="22858" y="34"/>
                </a:lnTo>
                <a:cubicBezTo>
                  <a:pt x="17266" y="95"/>
                  <a:pt x="10366" y="338"/>
                  <a:pt x="6262" y="4259"/>
                </a:cubicBezTo>
                <a:cubicBezTo>
                  <a:pt x="3557" y="6903"/>
                  <a:pt x="3162" y="11888"/>
                  <a:pt x="2402" y="15384"/>
                </a:cubicBezTo>
                <a:cubicBezTo>
                  <a:pt x="1338" y="19974"/>
                  <a:pt x="639" y="24624"/>
                  <a:pt x="335" y="29305"/>
                </a:cubicBezTo>
                <a:cubicBezTo>
                  <a:pt x="1" y="35658"/>
                  <a:pt x="2949" y="38606"/>
                  <a:pt x="9089" y="39487"/>
                </a:cubicBezTo>
                <a:cubicBezTo>
                  <a:pt x="14439" y="40247"/>
                  <a:pt x="19788" y="40946"/>
                  <a:pt x="25168" y="41311"/>
                </a:cubicBezTo>
                <a:cubicBezTo>
                  <a:pt x="27398" y="41460"/>
                  <a:pt x="29745" y="41734"/>
                  <a:pt x="32062" y="41734"/>
                </a:cubicBezTo>
                <a:cubicBezTo>
                  <a:pt x="34009" y="41734"/>
                  <a:pt x="35934" y="41541"/>
                  <a:pt x="37752" y="40916"/>
                </a:cubicBezTo>
                <a:cubicBezTo>
                  <a:pt x="41795" y="39548"/>
                  <a:pt x="43497" y="35749"/>
                  <a:pt x="44196" y="31767"/>
                </a:cubicBezTo>
                <a:cubicBezTo>
                  <a:pt x="45108" y="26782"/>
                  <a:pt x="45564" y="21736"/>
                  <a:pt x="46293" y="16752"/>
                </a:cubicBezTo>
                <a:cubicBezTo>
                  <a:pt x="46932" y="12405"/>
                  <a:pt x="46628" y="7542"/>
                  <a:pt x="42768" y="4715"/>
                </a:cubicBezTo>
                <a:cubicBezTo>
                  <a:pt x="37610" y="972"/>
                  <a:pt x="30965" y="1"/>
                  <a:pt x="247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1"/>
          <p:cNvSpPr/>
          <p:nvPr/>
        </p:nvSpPr>
        <p:spPr>
          <a:xfrm>
            <a:off x="6065224" y="1766815"/>
            <a:ext cx="3078828" cy="3376732"/>
          </a:xfrm>
          <a:custGeom>
            <a:avLst/>
            <a:gdLst/>
            <a:ahLst/>
            <a:cxnLst/>
            <a:rect l="l" t="t" r="r" b="b"/>
            <a:pathLst>
              <a:path w="61886" h="67874" extrusionOk="0">
                <a:moveTo>
                  <a:pt x="61430" y="0"/>
                </a:moveTo>
                <a:cubicBezTo>
                  <a:pt x="58329" y="91"/>
                  <a:pt x="55259" y="1246"/>
                  <a:pt x="52189" y="2158"/>
                </a:cubicBezTo>
                <a:cubicBezTo>
                  <a:pt x="48420" y="3283"/>
                  <a:pt x="44651" y="4468"/>
                  <a:pt x="40882" y="5684"/>
                </a:cubicBezTo>
                <a:cubicBezTo>
                  <a:pt x="33314" y="8146"/>
                  <a:pt x="25776" y="10760"/>
                  <a:pt x="18237" y="13587"/>
                </a:cubicBezTo>
                <a:cubicBezTo>
                  <a:pt x="17356" y="13921"/>
                  <a:pt x="16475" y="14256"/>
                  <a:pt x="15563" y="14590"/>
                </a:cubicBezTo>
                <a:cubicBezTo>
                  <a:pt x="11429" y="16171"/>
                  <a:pt x="6718" y="18572"/>
                  <a:pt x="4894" y="25654"/>
                </a:cubicBezTo>
                <a:cubicBezTo>
                  <a:pt x="3526" y="30943"/>
                  <a:pt x="4225" y="37174"/>
                  <a:pt x="4134" y="43071"/>
                </a:cubicBezTo>
                <a:cubicBezTo>
                  <a:pt x="3952" y="51673"/>
                  <a:pt x="1976" y="59819"/>
                  <a:pt x="0" y="67873"/>
                </a:cubicBezTo>
                <a:lnTo>
                  <a:pt x="61886" y="67873"/>
                </a:lnTo>
                <a:lnTo>
                  <a:pt x="61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1"/>
          <p:cNvSpPr/>
          <p:nvPr/>
        </p:nvSpPr>
        <p:spPr>
          <a:xfrm rot="10800000" flipH="1">
            <a:off x="-263635" y="-256325"/>
            <a:ext cx="2830015" cy="1730451"/>
          </a:xfrm>
          <a:custGeom>
            <a:avLst/>
            <a:gdLst/>
            <a:ahLst/>
            <a:cxnLst/>
            <a:rect l="l" t="t" r="r" b="b"/>
            <a:pathLst>
              <a:path w="88087" h="53862" extrusionOk="0">
                <a:moveTo>
                  <a:pt x="7265" y="0"/>
                </a:moveTo>
                <a:cubicBezTo>
                  <a:pt x="7234" y="4013"/>
                  <a:pt x="9180" y="8238"/>
                  <a:pt x="12766" y="11885"/>
                </a:cubicBezTo>
                <a:cubicBezTo>
                  <a:pt x="16687" y="15897"/>
                  <a:pt x="21885" y="18815"/>
                  <a:pt x="28268" y="20517"/>
                </a:cubicBezTo>
                <a:cubicBezTo>
                  <a:pt x="32783" y="21723"/>
                  <a:pt x="37861" y="22344"/>
                  <a:pt x="43392" y="22344"/>
                </a:cubicBezTo>
                <a:cubicBezTo>
                  <a:pt x="44415" y="22344"/>
                  <a:pt x="45453" y="22323"/>
                  <a:pt x="46505" y="22280"/>
                </a:cubicBezTo>
                <a:cubicBezTo>
                  <a:pt x="51034" y="22098"/>
                  <a:pt x="55655" y="21612"/>
                  <a:pt x="60092" y="21125"/>
                </a:cubicBezTo>
                <a:cubicBezTo>
                  <a:pt x="65707" y="20527"/>
                  <a:pt x="71462" y="19911"/>
                  <a:pt x="77198" y="19911"/>
                </a:cubicBezTo>
                <a:cubicBezTo>
                  <a:pt x="79038" y="19911"/>
                  <a:pt x="80876" y="19975"/>
                  <a:pt x="82707" y="20122"/>
                </a:cubicBezTo>
                <a:cubicBezTo>
                  <a:pt x="84287" y="20244"/>
                  <a:pt x="86324" y="20821"/>
                  <a:pt x="87327" y="22007"/>
                </a:cubicBezTo>
                <a:cubicBezTo>
                  <a:pt x="87752" y="22493"/>
                  <a:pt x="87965" y="23131"/>
                  <a:pt x="87904" y="23770"/>
                </a:cubicBezTo>
                <a:cubicBezTo>
                  <a:pt x="87813" y="24894"/>
                  <a:pt x="86962" y="25897"/>
                  <a:pt x="85290" y="26809"/>
                </a:cubicBezTo>
                <a:cubicBezTo>
                  <a:pt x="79980" y="29767"/>
                  <a:pt x="73990" y="30678"/>
                  <a:pt x="68380" y="30678"/>
                </a:cubicBezTo>
                <a:cubicBezTo>
                  <a:pt x="64132" y="30678"/>
                  <a:pt x="60102" y="30156"/>
                  <a:pt x="56749" y="29606"/>
                </a:cubicBezTo>
                <a:cubicBezTo>
                  <a:pt x="54317" y="29180"/>
                  <a:pt x="51794" y="28694"/>
                  <a:pt x="49363" y="28207"/>
                </a:cubicBezTo>
                <a:cubicBezTo>
                  <a:pt x="43137" y="26995"/>
                  <a:pt x="36696" y="25710"/>
                  <a:pt x="30273" y="25710"/>
                </a:cubicBezTo>
                <a:cubicBezTo>
                  <a:pt x="29452" y="25710"/>
                  <a:pt x="28632" y="25731"/>
                  <a:pt x="27812" y="25776"/>
                </a:cubicBezTo>
                <a:cubicBezTo>
                  <a:pt x="23891" y="25958"/>
                  <a:pt x="20031" y="26688"/>
                  <a:pt x="16323" y="27904"/>
                </a:cubicBezTo>
                <a:cubicBezTo>
                  <a:pt x="13708" y="28755"/>
                  <a:pt x="9331" y="30761"/>
                  <a:pt x="9058" y="34651"/>
                </a:cubicBezTo>
                <a:cubicBezTo>
                  <a:pt x="8967" y="36050"/>
                  <a:pt x="9544" y="37296"/>
                  <a:pt x="10547" y="37873"/>
                </a:cubicBezTo>
                <a:cubicBezTo>
                  <a:pt x="10997" y="38139"/>
                  <a:pt x="11529" y="38267"/>
                  <a:pt x="12181" y="38267"/>
                </a:cubicBezTo>
                <a:cubicBezTo>
                  <a:pt x="12498" y="38267"/>
                  <a:pt x="12844" y="38237"/>
                  <a:pt x="13222" y="38177"/>
                </a:cubicBezTo>
                <a:cubicBezTo>
                  <a:pt x="15563" y="37782"/>
                  <a:pt x="17690" y="36566"/>
                  <a:pt x="19757" y="35381"/>
                </a:cubicBezTo>
                <a:cubicBezTo>
                  <a:pt x="22296" y="33922"/>
                  <a:pt x="24695" y="32547"/>
                  <a:pt x="27437" y="32547"/>
                </a:cubicBezTo>
                <a:cubicBezTo>
                  <a:pt x="27551" y="32547"/>
                  <a:pt x="27666" y="32549"/>
                  <a:pt x="27782" y="32554"/>
                </a:cubicBezTo>
                <a:cubicBezTo>
                  <a:pt x="28602" y="32584"/>
                  <a:pt x="29697" y="32797"/>
                  <a:pt x="30305" y="33588"/>
                </a:cubicBezTo>
                <a:cubicBezTo>
                  <a:pt x="30669" y="34104"/>
                  <a:pt x="30791" y="34773"/>
                  <a:pt x="30578" y="35411"/>
                </a:cubicBezTo>
                <a:cubicBezTo>
                  <a:pt x="30274" y="36354"/>
                  <a:pt x="29575" y="37144"/>
                  <a:pt x="28633" y="37539"/>
                </a:cubicBezTo>
                <a:cubicBezTo>
                  <a:pt x="27933" y="37809"/>
                  <a:pt x="27200" y="37897"/>
                  <a:pt x="26455" y="37897"/>
                </a:cubicBezTo>
                <a:cubicBezTo>
                  <a:pt x="25777" y="37897"/>
                  <a:pt x="25089" y="37824"/>
                  <a:pt x="24408" y="37752"/>
                </a:cubicBezTo>
                <a:lnTo>
                  <a:pt x="23648" y="37661"/>
                </a:lnTo>
                <a:cubicBezTo>
                  <a:pt x="22982" y="37599"/>
                  <a:pt x="22314" y="37568"/>
                  <a:pt x="21646" y="37568"/>
                </a:cubicBezTo>
                <a:cubicBezTo>
                  <a:pt x="13783" y="37568"/>
                  <a:pt x="5965" y="41781"/>
                  <a:pt x="1763" y="48421"/>
                </a:cubicBezTo>
                <a:cubicBezTo>
                  <a:pt x="365" y="50609"/>
                  <a:pt x="30" y="52433"/>
                  <a:pt x="730" y="53861"/>
                </a:cubicBezTo>
                <a:lnTo>
                  <a:pt x="851" y="53770"/>
                </a:lnTo>
                <a:cubicBezTo>
                  <a:pt x="0" y="52038"/>
                  <a:pt x="942" y="49910"/>
                  <a:pt x="1854" y="48451"/>
                </a:cubicBezTo>
                <a:cubicBezTo>
                  <a:pt x="6054" y="41842"/>
                  <a:pt x="13815" y="37659"/>
                  <a:pt x="21642" y="37659"/>
                </a:cubicBezTo>
                <a:cubicBezTo>
                  <a:pt x="22311" y="37659"/>
                  <a:pt x="22980" y="37689"/>
                  <a:pt x="23648" y="37752"/>
                </a:cubicBezTo>
                <a:lnTo>
                  <a:pt x="24408" y="37843"/>
                </a:lnTo>
                <a:cubicBezTo>
                  <a:pt x="25089" y="37915"/>
                  <a:pt x="25784" y="37988"/>
                  <a:pt x="26473" y="37988"/>
                </a:cubicBezTo>
                <a:cubicBezTo>
                  <a:pt x="27229" y="37988"/>
                  <a:pt x="27978" y="37901"/>
                  <a:pt x="28694" y="37630"/>
                </a:cubicBezTo>
                <a:cubicBezTo>
                  <a:pt x="29666" y="37205"/>
                  <a:pt x="30396" y="36384"/>
                  <a:pt x="30700" y="35381"/>
                </a:cubicBezTo>
                <a:cubicBezTo>
                  <a:pt x="30912" y="34743"/>
                  <a:pt x="30821" y="34043"/>
                  <a:pt x="30426" y="33496"/>
                </a:cubicBezTo>
                <a:cubicBezTo>
                  <a:pt x="29788" y="32645"/>
                  <a:pt x="28663" y="32432"/>
                  <a:pt x="27812" y="32402"/>
                </a:cubicBezTo>
                <a:cubicBezTo>
                  <a:pt x="27741" y="32401"/>
                  <a:pt x="27669" y="32400"/>
                  <a:pt x="27598" y="32400"/>
                </a:cubicBezTo>
                <a:cubicBezTo>
                  <a:pt x="26241" y="32400"/>
                  <a:pt x="24890" y="32674"/>
                  <a:pt x="23648" y="33223"/>
                </a:cubicBezTo>
                <a:cubicBezTo>
                  <a:pt x="22280" y="33800"/>
                  <a:pt x="20973" y="34499"/>
                  <a:pt x="19727" y="35259"/>
                </a:cubicBezTo>
                <a:cubicBezTo>
                  <a:pt x="17660" y="36414"/>
                  <a:pt x="15532" y="37630"/>
                  <a:pt x="13222" y="38025"/>
                </a:cubicBezTo>
                <a:cubicBezTo>
                  <a:pt x="12857" y="38086"/>
                  <a:pt x="12520" y="38116"/>
                  <a:pt x="12207" y="38116"/>
                </a:cubicBezTo>
                <a:cubicBezTo>
                  <a:pt x="11581" y="38116"/>
                  <a:pt x="11054" y="37995"/>
                  <a:pt x="10608" y="37752"/>
                </a:cubicBezTo>
                <a:cubicBezTo>
                  <a:pt x="9666" y="37205"/>
                  <a:pt x="9119" y="35989"/>
                  <a:pt x="9210" y="34621"/>
                </a:cubicBezTo>
                <a:cubicBezTo>
                  <a:pt x="9453" y="30822"/>
                  <a:pt x="13800" y="28846"/>
                  <a:pt x="16383" y="27995"/>
                </a:cubicBezTo>
                <a:cubicBezTo>
                  <a:pt x="20061" y="26779"/>
                  <a:pt x="23921" y="26049"/>
                  <a:pt x="27812" y="25867"/>
                </a:cubicBezTo>
                <a:cubicBezTo>
                  <a:pt x="28591" y="25828"/>
                  <a:pt x="29371" y="25809"/>
                  <a:pt x="30150" y="25809"/>
                </a:cubicBezTo>
                <a:cubicBezTo>
                  <a:pt x="36608" y="25809"/>
                  <a:pt x="43070" y="27078"/>
                  <a:pt x="49363" y="28299"/>
                </a:cubicBezTo>
                <a:cubicBezTo>
                  <a:pt x="51764" y="28785"/>
                  <a:pt x="54287" y="29271"/>
                  <a:pt x="56749" y="29697"/>
                </a:cubicBezTo>
                <a:cubicBezTo>
                  <a:pt x="60128" y="30249"/>
                  <a:pt x="64189" y="30778"/>
                  <a:pt x="68465" y="30778"/>
                </a:cubicBezTo>
                <a:cubicBezTo>
                  <a:pt x="74075" y="30778"/>
                  <a:pt x="80056" y="29867"/>
                  <a:pt x="85351" y="26900"/>
                </a:cubicBezTo>
                <a:cubicBezTo>
                  <a:pt x="87023" y="25928"/>
                  <a:pt x="87904" y="24925"/>
                  <a:pt x="87996" y="23770"/>
                </a:cubicBezTo>
                <a:cubicBezTo>
                  <a:pt x="88087" y="23101"/>
                  <a:pt x="87844" y="22432"/>
                  <a:pt x="87388" y="21916"/>
                </a:cubicBezTo>
                <a:cubicBezTo>
                  <a:pt x="86385" y="20700"/>
                  <a:pt x="84287" y="20153"/>
                  <a:pt x="82707" y="20001"/>
                </a:cubicBezTo>
                <a:cubicBezTo>
                  <a:pt x="80868" y="19853"/>
                  <a:pt x="79025" y="19790"/>
                  <a:pt x="77180" y="19790"/>
                </a:cubicBezTo>
                <a:cubicBezTo>
                  <a:pt x="71432" y="19790"/>
                  <a:pt x="65677" y="20405"/>
                  <a:pt x="60062" y="21004"/>
                </a:cubicBezTo>
                <a:cubicBezTo>
                  <a:pt x="55624" y="21490"/>
                  <a:pt x="51034" y="21976"/>
                  <a:pt x="46475" y="22159"/>
                </a:cubicBezTo>
                <a:cubicBezTo>
                  <a:pt x="45422" y="22201"/>
                  <a:pt x="44385" y="22223"/>
                  <a:pt x="43364" y="22223"/>
                </a:cubicBezTo>
                <a:cubicBezTo>
                  <a:pt x="37840" y="22223"/>
                  <a:pt x="32788" y="21602"/>
                  <a:pt x="28298" y="20396"/>
                </a:cubicBezTo>
                <a:cubicBezTo>
                  <a:pt x="21946" y="18694"/>
                  <a:pt x="16748" y="15806"/>
                  <a:pt x="12827" y="11794"/>
                </a:cubicBezTo>
                <a:cubicBezTo>
                  <a:pt x="9301" y="8177"/>
                  <a:pt x="7356" y="3982"/>
                  <a:pt x="735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duate"/>
              <a:buNone/>
              <a:defRPr sz="2800" b="1">
                <a:solidFill>
                  <a:schemeClr val="dk1"/>
                </a:solidFill>
                <a:latin typeface="Graduate"/>
                <a:ea typeface="Graduate"/>
                <a:cs typeface="Graduate"/>
                <a:sym typeface="Gradua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duate"/>
              <a:buNone/>
              <a:defRPr sz="2800" b="1">
                <a:solidFill>
                  <a:schemeClr val="dk1"/>
                </a:solidFill>
                <a:latin typeface="Graduate"/>
                <a:ea typeface="Graduate"/>
                <a:cs typeface="Graduate"/>
                <a:sym typeface="Graduat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duate"/>
              <a:buNone/>
              <a:defRPr sz="2800" b="1">
                <a:solidFill>
                  <a:schemeClr val="dk1"/>
                </a:solidFill>
                <a:latin typeface="Graduate"/>
                <a:ea typeface="Graduate"/>
                <a:cs typeface="Graduate"/>
                <a:sym typeface="Graduat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duate"/>
              <a:buNone/>
              <a:defRPr sz="2800" b="1">
                <a:solidFill>
                  <a:schemeClr val="dk1"/>
                </a:solidFill>
                <a:latin typeface="Graduate"/>
                <a:ea typeface="Graduate"/>
                <a:cs typeface="Graduate"/>
                <a:sym typeface="Graduat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duate"/>
              <a:buNone/>
              <a:defRPr sz="2800" b="1">
                <a:solidFill>
                  <a:schemeClr val="dk1"/>
                </a:solidFill>
                <a:latin typeface="Graduate"/>
                <a:ea typeface="Graduate"/>
                <a:cs typeface="Graduate"/>
                <a:sym typeface="Graduat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duate"/>
              <a:buNone/>
              <a:defRPr sz="2800" b="1">
                <a:solidFill>
                  <a:schemeClr val="dk1"/>
                </a:solidFill>
                <a:latin typeface="Graduate"/>
                <a:ea typeface="Graduate"/>
                <a:cs typeface="Graduate"/>
                <a:sym typeface="Graduat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duate"/>
              <a:buNone/>
              <a:defRPr sz="2800" b="1">
                <a:solidFill>
                  <a:schemeClr val="dk1"/>
                </a:solidFill>
                <a:latin typeface="Graduate"/>
                <a:ea typeface="Graduate"/>
                <a:cs typeface="Graduate"/>
                <a:sym typeface="Graduat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duate"/>
              <a:buNone/>
              <a:defRPr sz="2800" b="1">
                <a:solidFill>
                  <a:schemeClr val="dk1"/>
                </a:solidFill>
                <a:latin typeface="Graduate"/>
                <a:ea typeface="Graduate"/>
                <a:cs typeface="Graduate"/>
                <a:sym typeface="Graduat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duate"/>
              <a:buNone/>
              <a:defRPr sz="2800" b="1">
                <a:solidFill>
                  <a:schemeClr val="dk1"/>
                </a:solidFill>
                <a:latin typeface="Graduate"/>
                <a:ea typeface="Graduate"/>
                <a:cs typeface="Graduate"/>
                <a:sym typeface="Gradua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vo"/>
              <a:buChar char="●"/>
              <a:defRPr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707" r:id="rId3"/>
    <p:sldLayoutId id="2147483664" r:id="rId4"/>
    <p:sldLayoutId id="2147483665" r:id="rId5"/>
    <p:sldLayoutId id="2147483670" r:id="rId6"/>
    <p:sldLayoutId id="2147483673" r:id="rId7"/>
    <p:sldLayoutId id="2147483684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collegemarket.weebly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McIntosh.87@wright.edu" TargetMode="External"/><Relationship Id="rId2" Type="http://schemas.openxmlformats.org/officeDocument/2006/relationships/hyperlink" Target="mailto:Lo.12@wright.edu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hyperlink" Target="mailto:Kinney.58@wright.edu" TargetMode="External"/><Relationship Id="rId4" Type="http://schemas.openxmlformats.org/officeDocument/2006/relationships/hyperlink" Target="mailto:Eziolise.5@wright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48"/>
          <p:cNvSpPr txBox="1">
            <a:spLocks noGrp="1"/>
          </p:cNvSpPr>
          <p:nvPr>
            <p:ph type="ctrTitle"/>
          </p:nvPr>
        </p:nvSpPr>
        <p:spPr>
          <a:xfrm>
            <a:off x="638600" y="1053555"/>
            <a:ext cx="4954500" cy="2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College</a:t>
            </a:r>
            <a:br>
              <a:rPr lang="en"/>
            </a:br>
            <a:r>
              <a:rPr lang="en">
                <a:solidFill>
                  <a:schemeClr val="lt1"/>
                </a:solidFill>
              </a:rPr>
              <a:t>Market</a:t>
            </a:r>
            <a:br>
              <a:rPr lang="en"/>
            </a:br>
            <a:r>
              <a:rPr lang="en">
                <a:solidFill>
                  <a:schemeClr val="lt1"/>
                </a:solidFill>
              </a:rPr>
              <a:t>App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1" name="Google Shape;1181;p48"/>
          <p:cNvSpPr txBox="1">
            <a:spLocks noGrp="1"/>
          </p:cNvSpPr>
          <p:nvPr>
            <p:ph type="subTitle" idx="1"/>
          </p:nvPr>
        </p:nvSpPr>
        <p:spPr>
          <a:xfrm>
            <a:off x="638600" y="3723345"/>
            <a:ext cx="4464079" cy="4124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By: Ndeye Mareme Lo</a:t>
            </a:r>
          </a:p>
          <a:p>
            <a:pPr marL="0" indent="0"/>
            <a:r>
              <a:rPr lang="en-US"/>
              <a:t>Hunter McIntosh</a:t>
            </a:r>
          </a:p>
          <a:p>
            <a:pPr marL="0" indent="0"/>
            <a:r>
              <a:rPr lang="en-US"/>
              <a:t>Divine </a:t>
            </a:r>
            <a:r>
              <a:rPr lang="en-US" err="1"/>
              <a:t>Eziolise</a:t>
            </a:r>
            <a:endParaRPr lang="en-US"/>
          </a:p>
          <a:p>
            <a:pPr marL="0" indent="0"/>
            <a:r>
              <a:rPr lang="en-US"/>
              <a:t>Ari Kinney</a:t>
            </a:r>
          </a:p>
        </p:txBody>
      </p:sp>
      <p:grpSp>
        <p:nvGrpSpPr>
          <p:cNvPr id="1182" name="Google Shape;1182;p48"/>
          <p:cNvGrpSpPr/>
          <p:nvPr/>
        </p:nvGrpSpPr>
        <p:grpSpPr>
          <a:xfrm>
            <a:off x="5683909" y="283159"/>
            <a:ext cx="3013071" cy="4860050"/>
            <a:chOff x="5683909" y="283159"/>
            <a:chExt cx="3013071" cy="4860050"/>
          </a:xfrm>
        </p:grpSpPr>
        <p:sp>
          <p:nvSpPr>
            <p:cNvPr id="1183" name="Google Shape;1183;p48"/>
            <p:cNvSpPr/>
            <p:nvPr/>
          </p:nvSpPr>
          <p:spPr>
            <a:xfrm>
              <a:off x="6884084" y="2178782"/>
              <a:ext cx="1058305" cy="994160"/>
            </a:xfrm>
            <a:custGeom>
              <a:avLst/>
              <a:gdLst/>
              <a:ahLst/>
              <a:cxnLst/>
              <a:rect l="l" t="t" r="r" b="b"/>
              <a:pathLst>
                <a:path w="33591" h="31555" extrusionOk="0">
                  <a:moveTo>
                    <a:pt x="20621" y="1"/>
                  </a:moveTo>
                  <a:cubicBezTo>
                    <a:pt x="20363" y="1"/>
                    <a:pt x="20094" y="19"/>
                    <a:pt x="19814" y="58"/>
                  </a:cubicBezTo>
                  <a:cubicBezTo>
                    <a:pt x="14010" y="858"/>
                    <a:pt x="12776" y="5195"/>
                    <a:pt x="9107" y="6429"/>
                  </a:cubicBezTo>
                  <a:cubicBezTo>
                    <a:pt x="5437" y="7663"/>
                    <a:pt x="0" y="10799"/>
                    <a:pt x="401" y="14968"/>
                  </a:cubicBezTo>
                  <a:cubicBezTo>
                    <a:pt x="567" y="16269"/>
                    <a:pt x="1001" y="17537"/>
                    <a:pt x="1635" y="18671"/>
                  </a:cubicBezTo>
                  <a:cubicBezTo>
                    <a:pt x="1635" y="18671"/>
                    <a:pt x="2402" y="15435"/>
                    <a:pt x="5404" y="14368"/>
                  </a:cubicBezTo>
                  <a:lnTo>
                    <a:pt x="5404" y="14368"/>
                  </a:lnTo>
                  <a:cubicBezTo>
                    <a:pt x="5404" y="14368"/>
                    <a:pt x="3336" y="18904"/>
                    <a:pt x="3803" y="21973"/>
                  </a:cubicBezTo>
                  <a:cubicBezTo>
                    <a:pt x="4303" y="22640"/>
                    <a:pt x="4770" y="23208"/>
                    <a:pt x="5204" y="23708"/>
                  </a:cubicBezTo>
                  <a:cubicBezTo>
                    <a:pt x="5204" y="23708"/>
                    <a:pt x="5838" y="21139"/>
                    <a:pt x="7039" y="19471"/>
                  </a:cubicBezTo>
                  <a:lnTo>
                    <a:pt x="7039" y="19471"/>
                  </a:lnTo>
                  <a:cubicBezTo>
                    <a:pt x="7039" y="19472"/>
                    <a:pt x="6472" y="23208"/>
                    <a:pt x="6672" y="25309"/>
                  </a:cubicBezTo>
                  <a:cubicBezTo>
                    <a:pt x="11688" y="29723"/>
                    <a:pt x="18191" y="31554"/>
                    <a:pt x="23349" y="31554"/>
                  </a:cubicBezTo>
                  <a:cubicBezTo>
                    <a:pt x="27623" y="31554"/>
                    <a:pt x="30973" y="30297"/>
                    <a:pt x="31790" y="28211"/>
                  </a:cubicBezTo>
                  <a:cubicBezTo>
                    <a:pt x="33591" y="23608"/>
                    <a:pt x="32957" y="8964"/>
                    <a:pt x="31823" y="7663"/>
                  </a:cubicBezTo>
                  <a:cubicBezTo>
                    <a:pt x="31315" y="7080"/>
                    <a:pt x="30243" y="6919"/>
                    <a:pt x="29216" y="6919"/>
                  </a:cubicBezTo>
                  <a:cubicBezTo>
                    <a:pt x="27951" y="6919"/>
                    <a:pt x="26753" y="7163"/>
                    <a:pt x="26753" y="7163"/>
                  </a:cubicBezTo>
                  <a:cubicBezTo>
                    <a:pt x="26753" y="7163"/>
                    <a:pt x="25725" y="1"/>
                    <a:pt x="20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5684949" y="1794729"/>
              <a:ext cx="672645" cy="175644"/>
            </a:xfrm>
            <a:custGeom>
              <a:avLst/>
              <a:gdLst/>
              <a:ahLst/>
              <a:cxnLst/>
              <a:rect l="l" t="t" r="r" b="b"/>
              <a:pathLst>
                <a:path w="21350" h="5575" extrusionOk="0">
                  <a:moveTo>
                    <a:pt x="11932" y="1"/>
                  </a:moveTo>
                  <a:cubicBezTo>
                    <a:pt x="7869" y="1"/>
                    <a:pt x="3844" y="633"/>
                    <a:pt x="1" y="1840"/>
                  </a:cubicBezTo>
                  <a:cubicBezTo>
                    <a:pt x="4475" y="4751"/>
                    <a:pt x="9088" y="5574"/>
                    <a:pt x="12876" y="5574"/>
                  </a:cubicBezTo>
                  <a:cubicBezTo>
                    <a:pt x="17814" y="5574"/>
                    <a:pt x="21349" y="4175"/>
                    <a:pt x="21349" y="4175"/>
                  </a:cubicBezTo>
                  <a:cubicBezTo>
                    <a:pt x="21349" y="4175"/>
                    <a:pt x="19081" y="172"/>
                    <a:pt x="12543" y="5"/>
                  </a:cubicBezTo>
                  <a:cubicBezTo>
                    <a:pt x="12339" y="2"/>
                    <a:pt x="12136" y="1"/>
                    <a:pt x="11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5788697" y="1414267"/>
              <a:ext cx="406328" cy="554058"/>
            </a:xfrm>
            <a:custGeom>
              <a:avLst/>
              <a:gdLst/>
              <a:ahLst/>
              <a:cxnLst/>
              <a:rect l="l" t="t" r="r" b="b"/>
              <a:pathLst>
                <a:path w="12897" h="17586" extrusionOk="0">
                  <a:moveTo>
                    <a:pt x="2442" y="0"/>
                  </a:moveTo>
                  <a:cubicBezTo>
                    <a:pt x="2245" y="0"/>
                    <a:pt x="2124" y="80"/>
                    <a:pt x="2145" y="206"/>
                  </a:cubicBezTo>
                  <a:cubicBezTo>
                    <a:pt x="2212" y="640"/>
                    <a:pt x="2845" y="3442"/>
                    <a:pt x="2845" y="3442"/>
                  </a:cubicBezTo>
                  <a:cubicBezTo>
                    <a:pt x="2202" y="2754"/>
                    <a:pt x="1539" y="2529"/>
                    <a:pt x="1034" y="2529"/>
                  </a:cubicBezTo>
                  <a:cubicBezTo>
                    <a:pt x="387" y="2529"/>
                    <a:pt x="0" y="2898"/>
                    <a:pt x="244" y="3142"/>
                  </a:cubicBezTo>
                  <a:cubicBezTo>
                    <a:pt x="644" y="3542"/>
                    <a:pt x="3212" y="6544"/>
                    <a:pt x="3513" y="7145"/>
                  </a:cubicBezTo>
                  <a:cubicBezTo>
                    <a:pt x="3813" y="7745"/>
                    <a:pt x="3679" y="13716"/>
                    <a:pt x="4480" y="15384"/>
                  </a:cubicBezTo>
                  <a:cubicBezTo>
                    <a:pt x="4880" y="16318"/>
                    <a:pt x="5614" y="17118"/>
                    <a:pt x="6548" y="17585"/>
                  </a:cubicBezTo>
                  <a:lnTo>
                    <a:pt x="11685" y="17419"/>
                  </a:lnTo>
                  <a:cubicBezTo>
                    <a:pt x="12886" y="15484"/>
                    <a:pt x="12219" y="13049"/>
                    <a:pt x="11819" y="11915"/>
                  </a:cubicBezTo>
                  <a:cubicBezTo>
                    <a:pt x="11385" y="10781"/>
                    <a:pt x="12719" y="10180"/>
                    <a:pt x="12819" y="8712"/>
                  </a:cubicBezTo>
                  <a:cubicBezTo>
                    <a:pt x="12896" y="7848"/>
                    <a:pt x="12486" y="7515"/>
                    <a:pt x="12004" y="7515"/>
                  </a:cubicBezTo>
                  <a:cubicBezTo>
                    <a:pt x="11648" y="7515"/>
                    <a:pt x="11253" y="7696"/>
                    <a:pt x="10985" y="7979"/>
                  </a:cubicBezTo>
                  <a:cubicBezTo>
                    <a:pt x="10340" y="8623"/>
                    <a:pt x="10038" y="10856"/>
                    <a:pt x="9687" y="10856"/>
                  </a:cubicBezTo>
                  <a:cubicBezTo>
                    <a:pt x="9675" y="10856"/>
                    <a:pt x="9663" y="10853"/>
                    <a:pt x="9650" y="10847"/>
                  </a:cubicBezTo>
                  <a:cubicBezTo>
                    <a:pt x="9150" y="10514"/>
                    <a:pt x="8716" y="10147"/>
                    <a:pt x="8283" y="9780"/>
                  </a:cubicBezTo>
                  <a:cubicBezTo>
                    <a:pt x="8283" y="9780"/>
                    <a:pt x="9684" y="5577"/>
                    <a:pt x="9750" y="4676"/>
                  </a:cubicBezTo>
                  <a:cubicBezTo>
                    <a:pt x="9831" y="3894"/>
                    <a:pt x="9366" y="3264"/>
                    <a:pt x="9027" y="3264"/>
                  </a:cubicBezTo>
                  <a:cubicBezTo>
                    <a:pt x="8947" y="3264"/>
                    <a:pt x="8874" y="3299"/>
                    <a:pt x="8816" y="3375"/>
                  </a:cubicBezTo>
                  <a:cubicBezTo>
                    <a:pt x="8516" y="3809"/>
                    <a:pt x="7249" y="6811"/>
                    <a:pt x="7249" y="6811"/>
                  </a:cubicBezTo>
                  <a:cubicBezTo>
                    <a:pt x="7249" y="6811"/>
                    <a:pt x="7682" y="3675"/>
                    <a:pt x="7749" y="2475"/>
                  </a:cubicBezTo>
                  <a:cubicBezTo>
                    <a:pt x="7820" y="1111"/>
                    <a:pt x="7144" y="692"/>
                    <a:pt x="6739" y="692"/>
                  </a:cubicBezTo>
                  <a:cubicBezTo>
                    <a:pt x="6570" y="692"/>
                    <a:pt x="6448" y="765"/>
                    <a:pt x="6448" y="873"/>
                  </a:cubicBezTo>
                  <a:cubicBezTo>
                    <a:pt x="6448" y="1240"/>
                    <a:pt x="5748" y="5944"/>
                    <a:pt x="5748" y="5944"/>
                  </a:cubicBezTo>
                  <a:cubicBezTo>
                    <a:pt x="5748" y="5944"/>
                    <a:pt x="4780" y="3075"/>
                    <a:pt x="4113" y="1474"/>
                  </a:cubicBezTo>
                  <a:cubicBezTo>
                    <a:pt x="3656" y="377"/>
                    <a:pt x="2871" y="0"/>
                    <a:pt x="2442" y="0"/>
                  </a:cubicBezTo>
                  <a:close/>
                </a:path>
              </a:pathLst>
            </a:custGeom>
            <a:solidFill>
              <a:srgbClr val="FD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6026501" y="1722360"/>
              <a:ext cx="65185" cy="180811"/>
            </a:xfrm>
            <a:custGeom>
              <a:avLst/>
              <a:gdLst/>
              <a:ahLst/>
              <a:cxnLst/>
              <a:rect l="l" t="t" r="r" b="b"/>
              <a:pathLst>
                <a:path w="2069" h="5739" fill="none" extrusionOk="0">
                  <a:moveTo>
                    <a:pt x="735" y="1"/>
                  </a:moveTo>
                  <a:cubicBezTo>
                    <a:pt x="434" y="735"/>
                    <a:pt x="234" y="1502"/>
                    <a:pt x="68" y="2302"/>
                  </a:cubicBezTo>
                  <a:cubicBezTo>
                    <a:pt x="1" y="3003"/>
                    <a:pt x="2069" y="3737"/>
                    <a:pt x="1535" y="5738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5975021" y="1628851"/>
              <a:ext cx="42060" cy="104063"/>
            </a:xfrm>
            <a:custGeom>
              <a:avLst/>
              <a:gdLst/>
              <a:ahLst/>
              <a:cxnLst/>
              <a:rect l="l" t="t" r="r" b="b"/>
              <a:pathLst>
                <a:path w="1335" h="3303" fill="none" extrusionOk="0">
                  <a:moveTo>
                    <a:pt x="1335" y="0"/>
                  </a:moveTo>
                  <a:cubicBezTo>
                    <a:pt x="1335" y="0"/>
                    <a:pt x="267" y="2268"/>
                    <a:pt x="134" y="2435"/>
                  </a:cubicBezTo>
                  <a:cubicBezTo>
                    <a:pt x="0" y="2602"/>
                    <a:pt x="134" y="3302"/>
                    <a:pt x="134" y="3302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5878330" y="1522678"/>
              <a:ext cx="21046" cy="116697"/>
            </a:xfrm>
            <a:custGeom>
              <a:avLst/>
              <a:gdLst/>
              <a:ahLst/>
              <a:cxnLst/>
              <a:rect l="l" t="t" r="r" b="b"/>
              <a:pathLst>
                <a:path w="668" h="3704" fill="none" extrusionOk="0">
                  <a:moveTo>
                    <a:pt x="0" y="1"/>
                  </a:moveTo>
                  <a:cubicBezTo>
                    <a:pt x="334" y="1202"/>
                    <a:pt x="534" y="2436"/>
                    <a:pt x="668" y="3704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6028612" y="1794886"/>
              <a:ext cx="101984" cy="66225"/>
            </a:xfrm>
            <a:custGeom>
              <a:avLst/>
              <a:gdLst/>
              <a:ahLst/>
              <a:cxnLst/>
              <a:rect l="l" t="t" r="r" b="b"/>
              <a:pathLst>
                <a:path w="3237" h="2102" fill="none" extrusionOk="0">
                  <a:moveTo>
                    <a:pt x="1" y="0"/>
                  </a:moveTo>
                  <a:cubicBezTo>
                    <a:pt x="1" y="0"/>
                    <a:pt x="2669" y="0"/>
                    <a:pt x="3236" y="2102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5683909" y="1852699"/>
              <a:ext cx="2858568" cy="3290510"/>
            </a:xfrm>
            <a:custGeom>
              <a:avLst/>
              <a:gdLst/>
              <a:ahLst/>
              <a:cxnLst/>
              <a:rect l="l" t="t" r="r" b="b"/>
              <a:pathLst>
                <a:path w="90732" h="104442" extrusionOk="0">
                  <a:moveTo>
                    <a:pt x="0" y="0"/>
                  </a:moveTo>
                  <a:cubicBezTo>
                    <a:pt x="0" y="1"/>
                    <a:pt x="3536" y="40029"/>
                    <a:pt x="14177" y="48935"/>
                  </a:cubicBezTo>
                  <a:cubicBezTo>
                    <a:pt x="16445" y="50837"/>
                    <a:pt x="20382" y="51904"/>
                    <a:pt x="24318" y="52538"/>
                  </a:cubicBezTo>
                  <a:cubicBezTo>
                    <a:pt x="27980" y="53078"/>
                    <a:pt x="31697" y="53348"/>
                    <a:pt x="35395" y="53348"/>
                  </a:cubicBezTo>
                  <a:cubicBezTo>
                    <a:pt x="35806" y="53348"/>
                    <a:pt x="36216" y="53345"/>
                    <a:pt x="36627" y="53338"/>
                  </a:cubicBezTo>
                  <a:lnTo>
                    <a:pt x="36693" y="53338"/>
                  </a:lnTo>
                  <a:cubicBezTo>
                    <a:pt x="36693" y="53338"/>
                    <a:pt x="25185" y="92933"/>
                    <a:pt x="22016" y="104442"/>
                  </a:cubicBezTo>
                  <a:lnTo>
                    <a:pt x="75821" y="104442"/>
                  </a:lnTo>
                  <a:lnTo>
                    <a:pt x="77422" y="78857"/>
                  </a:lnTo>
                  <a:cubicBezTo>
                    <a:pt x="79023" y="79457"/>
                    <a:pt x="80691" y="79857"/>
                    <a:pt x="82426" y="79991"/>
                  </a:cubicBezTo>
                  <a:cubicBezTo>
                    <a:pt x="82612" y="80000"/>
                    <a:pt x="82799" y="80005"/>
                    <a:pt x="82986" y="80005"/>
                  </a:cubicBezTo>
                  <a:cubicBezTo>
                    <a:pt x="84816" y="80005"/>
                    <a:pt x="86680" y="79530"/>
                    <a:pt x="87830" y="77956"/>
                  </a:cubicBezTo>
                  <a:cubicBezTo>
                    <a:pt x="90732" y="74020"/>
                    <a:pt x="81592" y="45766"/>
                    <a:pt x="80024" y="42564"/>
                  </a:cubicBezTo>
                  <a:cubicBezTo>
                    <a:pt x="78423" y="39362"/>
                    <a:pt x="63346" y="38228"/>
                    <a:pt x="63346" y="38228"/>
                  </a:cubicBezTo>
                  <a:lnTo>
                    <a:pt x="52471" y="37394"/>
                  </a:lnTo>
                  <a:cubicBezTo>
                    <a:pt x="52471" y="37394"/>
                    <a:pt x="28054" y="33858"/>
                    <a:pt x="26519" y="30622"/>
                  </a:cubicBezTo>
                  <a:cubicBezTo>
                    <a:pt x="24651" y="26753"/>
                    <a:pt x="21349" y="2335"/>
                    <a:pt x="21349" y="2335"/>
                  </a:cubicBezTo>
                  <a:cubicBezTo>
                    <a:pt x="18315" y="3153"/>
                    <a:pt x="15542" y="3468"/>
                    <a:pt x="13071" y="3468"/>
                  </a:cubicBezTo>
                  <a:cubicBezTo>
                    <a:pt x="4867" y="3468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7632342" y="4059667"/>
              <a:ext cx="648449" cy="1083541"/>
            </a:xfrm>
            <a:custGeom>
              <a:avLst/>
              <a:gdLst/>
              <a:ahLst/>
              <a:cxnLst/>
              <a:rect l="l" t="t" r="r" b="b"/>
              <a:pathLst>
                <a:path w="20582" h="34392" extrusionOk="0">
                  <a:moveTo>
                    <a:pt x="5504" y="0"/>
                  </a:moveTo>
                  <a:cubicBezTo>
                    <a:pt x="5504" y="1"/>
                    <a:pt x="1" y="25385"/>
                    <a:pt x="13977" y="34392"/>
                  </a:cubicBezTo>
                  <a:lnTo>
                    <a:pt x="15578" y="8807"/>
                  </a:lnTo>
                  <a:cubicBezTo>
                    <a:pt x="17179" y="9407"/>
                    <a:pt x="18847" y="9807"/>
                    <a:pt x="20582" y="9941"/>
                  </a:cubicBezTo>
                  <a:lnTo>
                    <a:pt x="5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7805749" y="3783268"/>
              <a:ext cx="732537" cy="1031399"/>
            </a:xfrm>
            <a:custGeom>
              <a:avLst/>
              <a:gdLst/>
              <a:ahLst/>
              <a:cxnLst/>
              <a:rect l="l" t="t" r="r" b="b"/>
              <a:pathLst>
                <a:path w="23251" h="32737" extrusionOk="0">
                  <a:moveTo>
                    <a:pt x="18947" y="0"/>
                  </a:moveTo>
                  <a:lnTo>
                    <a:pt x="0" y="8773"/>
                  </a:lnTo>
                  <a:cubicBezTo>
                    <a:pt x="0" y="8773"/>
                    <a:pt x="3203" y="25619"/>
                    <a:pt x="4604" y="27854"/>
                  </a:cubicBezTo>
                  <a:cubicBezTo>
                    <a:pt x="5864" y="29864"/>
                    <a:pt x="11252" y="32737"/>
                    <a:pt x="15235" y="32737"/>
                  </a:cubicBezTo>
                  <a:cubicBezTo>
                    <a:pt x="15681" y="32737"/>
                    <a:pt x="16109" y="32701"/>
                    <a:pt x="16512" y="32624"/>
                  </a:cubicBezTo>
                  <a:cubicBezTo>
                    <a:pt x="19815" y="31957"/>
                    <a:pt x="21749" y="24651"/>
                    <a:pt x="22517" y="20682"/>
                  </a:cubicBezTo>
                  <a:cubicBezTo>
                    <a:pt x="23250" y="16712"/>
                    <a:pt x="18947" y="0"/>
                    <a:pt x="18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761610" y="3599339"/>
              <a:ext cx="656861" cy="603238"/>
            </a:xfrm>
            <a:custGeom>
              <a:avLst/>
              <a:gdLst/>
              <a:ahLst/>
              <a:cxnLst/>
              <a:rect l="l" t="t" r="r" b="b"/>
              <a:pathLst>
                <a:path w="20849" h="19147" extrusionOk="0">
                  <a:moveTo>
                    <a:pt x="8640" y="1"/>
                  </a:moveTo>
                  <a:cubicBezTo>
                    <a:pt x="8640" y="1"/>
                    <a:pt x="868" y="7640"/>
                    <a:pt x="434" y="8840"/>
                  </a:cubicBezTo>
                  <a:cubicBezTo>
                    <a:pt x="0" y="10041"/>
                    <a:pt x="601" y="13010"/>
                    <a:pt x="1368" y="14611"/>
                  </a:cubicBezTo>
                  <a:cubicBezTo>
                    <a:pt x="2078" y="16001"/>
                    <a:pt x="11855" y="19146"/>
                    <a:pt x="16275" y="19146"/>
                  </a:cubicBezTo>
                  <a:cubicBezTo>
                    <a:pt x="16841" y="19146"/>
                    <a:pt x="17320" y="19095"/>
                    <a:pt x="17680" y="18981"/>
                  </a:cubicBezTo>
                  <a:cubicBezTo>
                    <a:pt x="20849" y="17980"/>
                    <a:pt x="20448" y="10241"/>
                    <a:pt x="20448" y="6872"/>
                  </a:cubicBezTo>
                  <a:cubicBezTo>
                    <a:pt x="20448" y="3503"/>
                    <a:pt x="15812" y="34"/>
                    <a:pt x="15812" y="34"/>
                  </a:cubicBezTo>
                  <a:lnTo>
                    <a:pt x="8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6963956" y="2983331"/>
              <a:ext cx="896461" cy="1017316"/>
            </a:xfrm>
            <a:custGeom>
              <a:avLst/>
              <a:gdLst/>
              <a:ahLst/>
              <a:cxnLst/>
              <a:rect l="l" t="t" r="r" b="b"/>
              <a:pathLst>
                <a:path w="28454" h="32290" extrusionOk="0">
                  <a:moveTo>
                    <a:pt x="3603" y="0"/>
                  </a:moveTo>
                  <a:cubicBezTo>
                    <a:pt x="3603" y="0"/>
                    <a:pt x="0" y="26586"/>
                    <a:pt x="7806" y="32290"/>
                  </a:cubicBezTo>
                  <a:cubicBezTo>
                    <a:pt x="7806" y="32290"/>
                    <a:pt x="23450" y="20848"/>
                    <a:pt x="28454" y="2802"/>
                  </a:cubicBezTo>
                  <a:cubicBezTo>
                    <a:pt x="26252" y="2435"/>
                    <a:pt x="24051" y="2168"/>
                    <a:pt x="21816" y="2002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170974" y="3225210"/>
              <a:ext cx="463511" cy="589628"/>
            </a:xfrm>
            <a:custGeom>
              <a:avLst/>
              <a:gdLst/>
              <a:ahLst/>
              <a:cxnLst/>
              <a:rect l="l" t="t" r="r" b="b"/>
              <a:pathLst>
                <a:path w="14712" h="18715" extrusionOk="0">
                  <a:moveTo>
                    <a:pt x="2436" y="1"/>
                  </a:moveTo>
                  <a:cubicBezTo>
                    <a:pt x="2436" y="1"/>
                    <a:pt x="1" y="10775"/>
                    <a:pt x="3036" y="18714"/>
                  </a:cubicBezTo>
                  <a:cubicBezTo>
                    <a:pt x="3036" y="18714"/>
                    <a:pt x="11876" y="11442"/>
                    <a:pt x="14711" y="234"/>
                  </a:cubicBezTo>
                  <a:lnTo>
                    <a:pt x="24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7214074" y="2799569"/>
              <a:ext cx="484525" cy="635878"/>
            </a:xfrm>
            <a:custGeom>
              <a:avLst/>
              <a:gdLst/>
              <a:ahLst/>
              <a:cxnLst/>
              <a:rect l="l" t="t" r="r" b="b"/>
              <a:pathLst>
                <a:path w="15379" h="20183" extrusionOk="0">
                  <a:moveTo>
                    <a:pt x="13944" y="1"/>
                  </a:moveTo>
                  <a:lnTo>
                    <a:pt x="11542" y="601"/>
                  </a:lnTo>
                  <a:lnTo>
                    <a:pt x="2269" y="2936"/>
                  </a:lnTo>
                  <a:cubicBezTo>
                    <a:pt x="2269" y="2936"/>
                    <a:pt x="4003" y="4004"/>
                    <a:pt x="4003" y="5805"/>
                  </a:cubicBezTo>
                  <a:cubicBezTo>
                    <a:pt x="4003" y="6339"/>
                    <a:pt x="4003" y="6839"/>
                    <a:pt x="3903" y="7340"/>
                  </a:cubicBezTo>
                  <a:cubicBezTo>
                    <a:pt x="3836" y="8107"/>
                    <a:pt x="3369" y="8807"/>
                    <a:pt x="2702" y="9141"/>
                  </a:cubicBezTo>
                  <a:cubicBezTo>
                    <a:pt x="2702" y="9141"/>
                    <a:pt x="0" y="12543"/>
                    <a:pt x="301" y="13744"/>
                  </a:cubicBezTo>
                  <a:cubicBezTo>
                    <a:pt x="768" y="15612"/>
                    <a:pt x="4370" y="20182"/>
                    <a:pt x="4971" y="20182"/>
                  </a:cubicBezTo>
                  <a:cubicBezTo>
                    <a:pt x="6805" y="20182"/>
                    <a:pt x="11342" y="16980"/>
                    <a:pt x="13744" y="14044"/>
                  </a:cubicBezTo>
                  <a:cubicBezTo>
                    <a:pt x="15378" y="12076"/>
                    <a:pt x="14778" y="8174"/>
                    <a:pt x="14778" y="8174"/>
                  </a:cubicBezTo>
                  <a:cubicBezTo>
                    <a:pt x="14778" y="8174"/>
                    <a:pt x="11642" y="6072"/>
                    <a:pt x="13944" y="1"/>
                  </a:cubicBezTo>
                  <a:close/>
                </a:path>
              </a:pathLst>
            </a:custGeom>
            <a:solidFill>
              <a:srgbClr val="FD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285528" y="2818504"/>
              <a:ext cx="317419" cy="212316"/>
            </a:xfrm>
            <a:custGeom>
              <a:avLst/>
              <a:gdLst/>
              <a:ahLst/>
              <a:cxnLst/>
              <a:rect l="l" t="t" r="r" b="b"/>
              <a:pathLst>
                <a:path w="10075" h="6739" extrusionOk="0">
                  <a:moveTo>
                    <a:pt x="9274" y="0"/>
                  </a:moveTo>
                  <a:lnTo>
                    <a:pt x="1" y="2335"/>
                  </a:lnTo>
                  <a:cubicBezTo>
                    <a:pt x="1" y="2335"/>
                    <a:pt x="1735" y="3403"/>
                    <a:pt x="1735" y="5204"/>
                  </a:cubicBezTo>
                  <a:cubicBezTo>
                    <a:pt x="1769" y="5705"/>
                    <a:pt x="1735" y="6238"/>
                    <a:pt x="1669" y="6739"/>
                  </a:cubicBezTo>
                  <a:cubicBezTo>
                    <a:pt x="10074" y="6272"/>
                    <a:pt x="9274" y="1"/>
                    <a:pt x="9274" y="0"/>
                  </a:cubicBezTo>
                  <a:close/>
                </a:path>
              </a:pathLst>
            </a:custGeom>
            <a:solidFill>
              <a:srgbClr val="D9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7370657" y="2952339"/>
              <a:ext cx="413039" cy="483107"/>
            </a:xfrm>
            <a:custGeom>
              <a:avLst/>
              <a:gdLst/>
              <a:ahLst/>
              <a:cxnLst/>
              <a:rect l="l" t="t" r="r" b="b"/>
              <a:pathLst>
                <a:path w="13110" h="15334" extrusionOk="0">
                  <a:moveTo>
                    <a:pt x="8780" y="0"/>
                  </a:moveTo>
                  <a:cubicBezTo>
                    <a:pt x="8575" y="0"/>
                    <a:pt x="8369" y="16"/>
                    <a:pt x="8173" y="56"/>
                  </a:cubicBezTo>
                  <a:cubicBezTo>
                    <a:pt x="8173" y="56"/>
                    <a:pt x="8240" y="2457"/>
                    <a:pt x="9808" y="3325"/>
                  </a:cubicBezTo>
                  <a:cubicBezTo>
                    <a:pt x="9808" y="3325"/>
                    <a:pt x="8573" y="8095"/>
                    <a:pt x="8407" y="8895"/>
                  </a:cubicBezTo>
                  <a:cubicBezTo>
                    <a:pt x="8240" y="9696"/>
                    <a:pt x="1" y="15333"/>
                    <a:pt x="1" y="15333"/>
                  </a:cubicBezTo>
                  <a:cubicBezTo>
                    <a:pt x="2903" y="15333"/>
                    <a:pt x="5805" y="14899"/>
                    <a:pt x="8573" y="14099"/>
                  </a:cubicBezTo>
                  <a:lnTo>
                    <a:pt x="7773" y="11697"/>
                  </a:lnTo>
                  <a:lnTo>
                    <a:pt x="10875" y="12064"/>
                  </a:lnTo>
                  <a:cubicBezTo>
                    <a:pt x="10875" y="12064"/>
                    <a:pt x="12543" y="4192"/>
                    <a:pt x="12810" y="3291"/>
                  </a:cubicBezTo>
                  <a:cubicBezTo>
                    <a:pt x="13110" y="2391"/>
                    <a:pt x="9474" y="122"/>
                    <a:pt x="9207" y="22"/>
                  </a:cubicBezTo>
                  <a:cubicBezTo>
                    <a:pt x="9069" y="8"/>
                    <a:pt x="8925" y="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105820" y="2982459"/>
              <a:ext cx="264868" cy="452988"/>
            </a:xfrm>
            <a:custGeom>
              <a:avLst/>
              <a:gdLst/>
              <a:ahLst/>
              <a:cxnLst/>
              <a:rect l="l" t="t" r="r" b="b"/>
              <a:pathLst>
                <a:path w="8407" h="14378" extrusionOk="0">
                  <a:moveTo>
                    <a:pt x="7439" y="0"/>
                  </a:moveTo>
                  <a:cubicBezTo>
                    <a:pt x="7006" y="67"/>
                    <a:pt x="6605" y="200"/>
                    <a:pt x="6238" y="400"/>
                  </a:cubicBezTo>
                  <a:cubicBezTo>
                    <a:pt x="4704" y="1334"/>
                    <a:pt x="1" y="5804"/>
                    <a:pt x="1" y="5804"/>
                  </a:cubicBezTo>
                  <a:lnTo>
                    <a:pt x="2302" y="7472"/>
                  </a:lnTo>
                  <a:lnTo>
                    <a:pt x="1" y="8840"/>
                  </a:lnTo>
                  <a:cubicBezTo>
                    <a:pt x="3270" y="13210"/>
                    <a:pt x="8407" y="14377"/>
                    <a:pt x="8407" y="14377"/>
                  </a:cubicBezTo>
                  <a:cubicBezTo>
                    <a:pt x="8407" y="14377"/>
                    <a:pt x="4337" y="8806"/>
                    <a:pt x="4504" y="7706"/>
                  </a:cubicBezTo>
                  <a:cubicBezTo>
                    <a:pt x="4671" y="6438"/>
                    <a:pt x="6138" y="3336"/>
                    <a:pt x="6138" y="3336"/>
                  </a:cubicBezTo>
                  <a:cubicBezTo>
                    <a:pt x="7706" y="2535"/>
                    <a:pt x="7439" y="0"/>
                    <a:pt x="7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7177275" y="2439396"/>
              <a:ext cx="522521" cy="484934"/>
            </a:xfrm>
            <a:custGeom>
              <a:avLst/>
              <a:gdLst/>
              <a:ahLst/>
              <a:cxnLst/>
              <a:rect l="l" t="t" r="r" b="b"/>
              <a:pathLst>
                <a:path w="16585" h="15392" extrusionOk="0">
                  <a:moveTo>
                    <a:pt x="14340" y="1"/>
                  </a:moveTo>
                  <a:cubicBezTo>
                    <a:pt x="14265" y="1"/>
                    <a:pt x="14188" y="9"/>
                    <a:pt x="14111" y="25"/>
                  </a:cubicBezTo>
                  <a:cubicBezTo>
                    <a:pt x="13333" y="179"/>
                    <a:pt x="12579" y="227"/>
                    <a:pt x="11856" y="227"/>
                  </a:cubicBezTo>
                  <a:cubicBezTo>
                    <a:pt x="10635" y="227"/>
                    <a:pt x="9499" y="90"/>
                    <a:pt x="8474" y="90"/>
                  </a:cubicBezTo>
                  <a:cubicBezTo>
                    <a:pt x="7866" y="90"/>
                    <a:pt x="7297" y="138"/>
                    <a:pt x="6772" y="292"/>
                  </a:cubicBezTo>
                  <a:lnTo>
                    <a:pt x="6539" y="358"/>
                  </a:lnTo>
                  <a:cubicBezTo>
                    <a:pt x="5271" y="1026"/>
                    <a:pt x="5071" y="2793"/>
                    <a:pt x="3704" y="5162"/>
                  </a:cubicBezTo>
                  <a:cubicBezTo>
                    <a:pt x="3537" y="5495"/>
                    <a:pt x="3303" y="5829"/>
                    <a:pt x="3070" y="6196"/>
                  </a:cubicBezTo>
                  <a:lnTo>
                    <a:pt x="2836" y="6529"/>
                  </a:lnTo>
                  <a:cubicBezTo>
                    <a:pt x="1" y="10999"/>
                    <a:pt x="935" y="13301"/>
                    <a:pt x="4604" y="14969"/>
                  </a:cubicBezTo>
                  <a:cubicBezTo>
                    <a:pt x="5431" y="15250"/>
                    <a:pt x="6288" y="15392"/>
                    <a:pt x="7139" y="15392"/>
                  </a:cubicBezTo>
                  <a:cubicBezTo>
                    <a:pt x="8108" y="15392"/>
                    <a:pt x="9070" y="15208"/>
                    <a:pt x="9975" y="14835"/>
                  </a:cubicBezTo>
                  <a:cubicBezTo>
                    <a:pt x="12376" y="13868"/>
                    <a:pt x="13110" y="13501"/>
                    <a:pt x="14778" y="10366"/>
                  </a:cubicBezTo>
                  <a:cubicBezTo>
                    <a:pt x="16012" y="7997"/>
                    <a:pt x="11442" y="9031"/>
                    <a:pt x="14912" y="4561"/>
                  </a:cubicBezTo>
                  <a:cubicBezTo>
                    <a:pt x="16584" y="2415"/>
                    <a:pt x="15659" y="1"/>
                    <a:pt x="14340" y="1"/>
                  </a:cubicBezTo>
                  <a:close/>
                </a:path>
              </a:pathLst>
            </a:custGeom>
            <a:solidFill>
              <a:srgbClr val="FD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572986" y="2741157"/>
              <a:ext cx="187616" cy="157623"/>
            </a:xfrm>
            <a:custGeom>
              <a:avLst/>
              <a:gdLst/>
              <a:ahLst/>
              <a:cxnLst/>
              <a:rect l="l" t="t" r="r" b="b"/>
              <a:pathLst>
                <a:path w="5955" h="5003" extrusionOk="0">
                  <a:moveTo>
                    <a:pt x="3135" y="1"/>
                  </a:moveTo>
                  <a:cubicBezTo>
                    <a:pt x="1315" y="1"/>
                    <a:pt x="1" y="2053"/>
                    <a:pt x="1017" y="3756"/>
                  </a:cubicBezTo>
                  <a:cubicBezTo>
                    <a:pt x="1514" y="4603"/>
                    <a:pt x="2342" y="5002"/>
                    <a:pt x="3164" y="5002"/>
                  </a:cubicBezTo>
                  <a:cubicBezTo>
                    <a:pt x="4221" y="5002"/>
                    <a:pt x="5268" y="4342"/>
                    <a:pt x="5587" y="3123"/>
                  </a:cubicBezTo>
                  <a:cubicBezTo>
                    <a:pt x="5954" y="1788"/>
                    <a:pt x="5154" y="421"/>
                    <a:pt x="3786" y="87"/>
                  </a:cubicBezTo>
                  <a:cubicBezTo>
                    <a:pt x="3564" y="28"/>
                    <a:pt x="3346" y="1"/>
                    <a:pt x="3135" y="1"/>
                  </a:cubicBezTo>
                  <a:close/>
                </a:path>
              </a:pathLst>
            </a:custGeom>
            <a:solidFill>
              <a:srgbClr val="FD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47055" y="2781705"/>
              <a:ext cx="63074" cy="66256"/>
            </a:xfrm>
            <a:custGeom>
              <a:avLst/>
              <a:gdLst/>
              <a:ahLst/>
              <a:cxnLst/>
              <a:rect l="l" t="t" r="r" b="b"/>
              <a:pathLst>
                <a:path w="2002" h="2103" fill="none" extrusionOk="0">
                  <a:moveTo>
                    <a:pt x="2002" y="468"/>
                  </a:moveTo>
                  <a:cubicBezTo>
                    <a:pt x="2002" y="468"/>
                    <a:pt x="101" y="1"/>
                    <a:pt x="1" y="2102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7658618" y="2811131"/>
              <a:ext cx="21046" cy="20006"/>
            </a:xfrm>
            <a:custGeom>
              <a:avLst/>
              <a:gdLst/>
              <a:ahLst/>
              <a:cxnLst/>
              <a:rect l="l" t="t" r="r" b="b"/>
              <a:pathLst>
                <a:path w="668" h="635" fill="none" extrusionOk="0">
                  <a:moveTo>
                    <a:pt x="0" y="1"/>
                  </a:moveTo>
                  <a:lnTo>
                    <a:pt x="668" y="635"/>
                  </a:ln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7337040" y="2589395"/>
              <a:ext cx="103023" cy="128259"/>
            </a:xfrm>
            <a:custGeom>
              <a:avLst/>
              <a:gdLst/>
              <a:ahLst/>
              <a:cxnLst/>
              <a:rect l="l" t="t" r="r" b="b"/>
              <a:pathLst>
                <a:path w="3270" h="4071" fill="none" extrusionOk="0">
                  <a:moveTo>
                    <a:pt x="3269" y="1"/>
                  </a:moveTo>
                  <a:cubicBezTo>
                    <a:pt x="2869" y="901"/>
                    <a:pt x="2402" y="1735"/>
                    <a:pt x="1801" y="2536"/>
                  </a:cubicBezTo>
                  <a:cubicBezTo>
                    <a:pt x="1401" y="2202"/>
                    <a:pt x="734" y="1668"/>
                    <a:pt x="400" y="2135"/>
                  </a:cubicBezTo>
                  <a:cubicBezTo>
                    <a:pt x="0" y="2769"/>
                    <a:pt x="534" y="3703"/>
                    <a:pt x="1001" y="4070"/>
                  </a:cubicBezTo>
                </a:path>
              </a:pathLst>
            </a:custGeom>
            <a:solidFill>
              <a:schemeClr val="accent4"/>
            </a:solidFill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7351155" y="2539206"/>
              <a:ext cx="41619" cy="35822"/>
            </a:xfrm>
            <a:custGeom>
              <a:avLst/>
              <a:gdLst/>
              <a:ahLst/>
              <a:cxnLst/>
              <a:rect l="l" t="t" r="r" b="b"/>
              <a:pathLst>
                <a:path w="1321" h="1137" extrusionOk="0">
                  <a:moveTo>
                    <a:pt x="666" y="0"/>
                  </a:moveTo>
                  <a:cubicBezTo>
                    <a:pt x="378" y="0"/>
                    <a:pt x="135" y="189"/>
                    <a:pt x="53" y="493"/>
                  </a:cubicBezTo>
                  <a:cubicBezTo>
                    <a:pt x="1" y="855"/>
                    <a:pt x="290" y="1136"/>
                    <a:pt x="624" y="1136"/>
                  </a:cubicBezTo>
                  <a:cubicBezTo>
                    <a:pt x="721" y="1136"/>
                    <a:pt x="822" y="1112"/>
                    <a:pt x="920" y="1060"/>
                  </a:cubicBezTo>
                  <a:cubicBezTo>
                    <a:pt x="1320" y="826"/>
                    <a:pt x="1287" y="226"/>
                    <a:pt x="853" y="26"/>
                  </a:cubicBezTo>
                  <a:cubicBezTo>
                    <a:pt x="790" y="8"/>
                    <a:pt x="727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491985" y="2607920"/>
              <a:ext cx="41587" cy="35412"/>
            </a:xfrm>
            <a:custGeom>
              <a:avLst/>
              <a:gdLst/>
              <a:ahLst/>
              <a:cxnLst/>
              <a:rect l="l" t="t" r="r" b="b"/>
              <a:pathLst>
                <a:path w="1320" h="1124" extrusionOk="0">
                  <a:moveTo>
                    <a:pt x="713" y="0"/>
                  </a:moveTo>
                  <a:cubicBezTo>
                    <a:pt x="404" y="0"/>
                    <a:pt x="140" y="190"/>
                    <a:pt x="52" y="480"/>
                  </a:cubicBezTo>
                  <a:cubicBezTo>
                    <a:pt x="1" y="842"/>
                    <a:pt x="289" y="1123"/>
                    <a:pt x="608" y="1123"/>
                  </a:cubicBezTo>
                  <a:cubicBezTo>
                    <a:pt x="701" y="1123"/>
                    <a:pt x="796" y="1100"/>
                    <a:pt x="886" y="1047"/>
                  </a:cubicBezTo>
                  <a:cubicBezTo>
                    <a:pt x="1320" y="814"/>
                    <a:pt x="1287" y="213"/>
                    <a:pt x="853" y="13"/>
                  </a:cubicBezTo>
                  <a:cubicBezTo>
                    <a:pt x="806" y="4"/>
                    <a:pt x="759" y="0"/>
                    <a:pt x="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333889" y="2456977"/>
              <a:ext cx="74637" cy="63074"/>
            </a:xfrm>
            <a:custGeom>
              <a:avLst/>
              <a:gdLst/>
              <a:ahLst/>
              <a:cxnLst/>
              <a:rect l="l" t="t" r="r" b="b"/>
              <a:pathLst>
                <a:path w="2369" h="2002" fill="none" extrusionOk="0">
                  <a:moveTo>
                    <a:pt x="2368" y="2002"/>
                  </a:moveTo>
                  <a:cubicBezTo>
                    <a:pt x="1968" y="1"/>
                    <a:pt x="0" y="1602"/>
                    <a:pt x="467" y="1268"/>
                  </a:cubicBezTo>
                </a:path>
              </a:pathLst>
            </a:custGeom>
            <a:solidFill>
              <a:schemeClr val="accent4"/>
            </a:solidFill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7485211" y="2513718"/>
              <a:ext cx="74637" cy="63106"/>
            </a:xfrm>
            <a:custGeom>
              <a:avLst/>
              <a:gdLst/>
              <a:ahLst/>
              <a:cxnLst/>
              <a:rect l="l" t="t" r="r" b="b"/>
              <a:pathLst>
                <a:path w="2369" h="2003" fill="none" extrusionOk="0">
                  <a:moveTo>
                    <a:pt x="2369" y="2002"/>
                  </a:moveTo>
                  <a:cubicBezTo>
                    <a:pt x="1969" y="1"/>
                    <a:pt x="1" y="1569"/>
                    <a:pt x="468" y="1268"/>
                  </a:cubicBezTo>
                </a:path>
              </a:pathLst>
            </a:custGeom>
            <a:solidFill>
              <a:schemeClr val="accent4"/>
            </a:solidFill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7352793" y="2765952"/>
              <a:ext cx="95683" cy="51890"/>
            </a:xfrm>
            <a:custGeom>
              <a:avLst/>
              <a:gdLst/>
              <a:ahLst/>
              <a:cxnLst/>
              <a:rect l="l" t="t" r="r" b="b"/>
              <a:pathLst>
                <a:path w="3037" h="1647" extrusionOk="0">
                  <a:moveTo>
                    <a:pt x="1" y="1"/>
                  </a:moveTo>
                  <a:cubicBezTo>
                    <a:pt x="1" y="1"/>
                    <a:pt x="1" y="1468"/>
                    <a:pt x="1201" y="1635"/>
                  </a:cubicBezTo>
                  <a:cubicBezTo>
                    <a:pt x="1267" y="1643"/>
                    <a:pt x="1331" y="1646"/>
                    <a:pt x="1392" y="1646"/>
                  </a:cubicBezTo>
                  <a:cubicBezTo>
                    <a:pt x="2672" y="1646"/>
                    <a:pt x="3036" y="67"/>
                    <a:pt x="3036" y="67"/>
                  </a:cubicBezTo>
                  <a:lnTo>
                    <a:pt x="3036" y="67"/>
                  </a:lnTo>
                  <a:cubicBezTo>
                    <a:pt x="2604" y="139"/>
                    <a:pt x="2165" y="174"/>
                    <a:pt x="1725" y="174"/>
                  </a:cubicBezTo>
                  <a:cubicBezTo>
                    <a:pt x="1148" y="174"/>
                    <a:pt x="569" y="11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8494115" y="2592451"/>
              <a:ext cx="117736" cy="73692"/>
            </a:xfrm>
            <a:custGeom>
              <a:avLst/>
              <a:gdLst/>
              <a:ahLst/>
              <a:cxnLst/>
              <a:rect l="l" t="t" r="r" b="b"/>
              <a:pathLst>
                <a:path w="3737" h="2339" extrusionOk="0">
                  <a:moveTo>
                    <a:pt x="133" y="0"/>
                  </a:moveTo>
                  <a:cubicBezTo>
                    <a:pt x="88" y="0"/>
                    <a:pt x="67" y="4"/>
                    <a:pt x="67" y="4"/>
                  </a:cubicBezTo>
                  <a:cubicBezTo>
                    <a:pt x="0" y="1405"/>
                    <a:pt x="3169" y="2339"/>
                    <a:pt x="3169" y="2339"/>
                  </a:cubicBezTo>
                  <a:lnTo>
                    <a:pt x="3736" y="1305"/>
                  </a:lnTo>
                  <a:cubicBezTo>
                    <a:pt x="1346" y="95"/>
                    <a:pt x="378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8569792" y="2604108"/>
              <a:ext cx="127188" cy="91524"/>
            </a:xfrm>
            <a:custGeom>
              <a:avLst/>
              <a:gdLst/>
              <a:ahLst/>
              <a:cxnLst/>
              <a:rect l="l" t="t" r="r" b="b"/>
              <a:pathLst>
                <a:path w="4037" h="2905" extrusionOk="0">
                  <a:moveTo>
                    <a:pt x="1535" y="1"/>
                  </a:moveTo>
                  <a:lnTo>
                    <a:pt x="0" y="2436"/>
                  </a:lnTo>
                  <a:cubicBezTo>
                    <a:pt x="0" y="2436"/>
                    <a:pt x="1085" y="2904"/>
                    <a:pt x="2146" y="2904"/>
                  </a:cubicBezTo>
                  <a:cubicBezTo>
                    <a:pt x="2830" y="2904"/>
                    <a:pt x="3503" y="2709"/>
                    <a:pt x="3870" y="2069"/>
                  </a:cubicBezTo>
                  <a:cubicBezTo>
                    <a:pt x="4036" y="1735"/>
                    <a:pt x="1535" y="1"/>
                    <a:pt x="1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8461538" y="2617277"/>
              <a:ext cx="211277" cy="115248"/>
            </a:xfrm>
            <a:custGeom>
              <a:avLst/>
              <a:gdLst/>
              <a:ahLst/>
              <a:cxnLst/>
              <a:rect l="l" t="t" r="r" b="b"/>
              <a:pathLst>
                <a:path w="6706" h="3658" extrusionOk="0">
                  <a:moveTo>
                    <a:pt x="170" y="1"/>
                  </a:moveTo>
                  <a:cubicBezTo>
                    <a:pt x="47" y="1"/>
                    <a:pt x="0" y="16"/>
                    <a:pt x="0" y="16"/>
                  </a:cubicBezTo>
                  <a:cubicBezTo>
                    <a:pt x="1354" y="2273"/>
                    <a:pt x="3799" y="3657"/>
                    <a:pt x="6430" y="3657"/>
                  </a:cubicBezTo>
                  <a:cubicBezTo>
                    <a:pt x="6522" y="3657"/>
                    <a:pt x="6613" y="3655"/>
                    <a:pt x="6705" y="3652"/>
                  </a:cubicBezTo>
                  <a:cubicBezTo>
                    <a:pt x="6705" y="2885"/>
                    <a:pt x="5338" y="1851"/>
                    <a:pt x="4370" y="1417"/>
                  </a:cubicBezTo>
                  <a:cubicBezTo>
                    <a:pt x="1666" y="154"/>
                    <a:pt x="551" y="1"/>
                    <a:pt x="170" y="1"/>
                  </a:cubicBezTo>
                  <a:close/>
                </a:path>
              </a:pathLst>
            </a:custGeom>
            <a:solidFill>
              <a:srgbClr val="2C1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7870903" y="3741776"/>
              <a:ext cx="104756" cy="84593"/>
            </a:xfrm>
            <a:custGeom>
              <a:avLst/>
              <a:gdLst/>
              <a:ahLst/>
              <a:cxnLst/>
              <a:rect l="l" t="t" r="r" b="b"/>
              <a:pathLst>
                <a:path w="3325" h="2685" extrusionOk="0">
                  <a:moveTo>
                    <a:pt x="815" y="1"/>
                  </a:moveTo>
                  <a:cubicBezTo>
                    <a:pt x="569" y="1"/>
                    <a:pt x="298" y="27"/>
                    <a:pt x="1" y="83"/>
                  </a:cubicBezTo>
                  <a:cubicBezTo>
                    <a:pt x="1" y="83"/>
                    <a:pt x="835" y="2618"/>
                    <a:pt x="3270" y="2685"/>
                  </a:cubicBezTo>
                  <a:cubicBezTo>
                    <a:pt x="3270" y="2685"/>
                    <a:pt x="3325" y="1"/>
                    <a:pt x="815" y="1"/>
                  </a:cubicBezTo>
                  <a:close/>
                </a:path>
              </a:pathLst>
            </a:custGeom>
            <a:solidFill>
              <a:srgbClr val="2C1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7859340" y="3736451"/>
              <a:ext cx="111435" cy="89917"/>
            </a:xfrm>
            <a:custGeom>
              <a:avLst/>
              <a:gdLst/>
              <a:ahLst/>
              <a:cxnLst/>
              <a:rect l="l" t="t" r="r" b="b"/>
              <a:pathLst>
                <a:path w="3537" h="2854" extrusionOk="0">
                  <a:moveTo>
                    <a:pt x="1350" y="1"/>
                  </a:moveTo>
                  <a:cubicBezTo>
                    <a:pt x="1043" y="1"/>
                    <a:pt x="713" y="73"/>
                    <a:pt x="368" y="252"/>
                  </a:cubicBezTo>
                  <a:cubicBezTo>
                    <a:pt x="368" y="252"/>
                    <a:pt x="1" y="1720"/>
                    <a:pt x="2035" y="2854"/>
                  </a:cubicBezTo>
                  <a:lnTo>
                    <a:pt x="3537" y="1286"/>
                  </a:lnTo>
                  <a:cubicBezTo>
                    <a:pt x="3537" y="1286"/>
                    <a:pt x="2643" y="1"/>
                    <a:pt x="1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8461538" y="2592545"/>
              <a:ext cx="230180" cy="169248"/>
            </a:xfrm>
            <a:custGeom>
              <a:avLst/>
              <a:gdLst/>
              <a:ahLst/>
              <a:cxnLst/>
              <a:rect l="l" t="t" r="r" b="b"/>
              <a:pathLst>
                <a:path w="7306" h="5372" extrusionOk="0">
                  <a:moveTo>
                    <a:pt x="1101" y="1"/>
                  </a:moveTo>
                  <a:lnTo>
                    <a:pt x="0" y="1969"/>
                  </a:lnTo>
                  <a:cubicBezTo>
                    <a:pt x="634" y="3870"/>
                    <a:pt x="5638" y="5371"/>
                    <a:pt x="5638" y="5371"/>
                  </a:cubicBezTo>
                  <a:lnTo>
                    <a:pt x="7306" y="2436"/>
                  </a:lnTo>
                  <a:lnTo>
                    <a:pt x="7306" y="2436"/>
                  </a:lnTo>
                  <a:cubicBezTo>
                    <a:pt x="7137" y="2466"/>
                    <a:pt x="6961" y="2480"/>
                    <a:pt x="6780" y="2480"/>
                  </a:cubicBezTo>
                  <a:cubicBezTo>
                    <a:pt x="4388" y="2480"/>
                    <a:pt x="1101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870903" y="2616710"/>
              <a:ext cx="801912" cy="1209658"/>
            </a:xfrm>
            <a:custGeom>
              <a:avLst/>
              <a:gdLst/>
              <a:ahLst/>
              <a:cxnLst/>
              <a:rect l="l" t="t" r="r" b="b"/>
              <a:pathLst>
                <a:path w="25453" h="38395" extrusionOk="0">
                  <a:moveTo>
                    <a:pt x="18747" y="1"/>
                  </a:moveTo>
                  <a:lnTo>
                    <a:pt x="1" y="35793"/>
                  </a:lnTo>
                  <a:cubicBezTo>
                    <a:pt x="1" y="35793"/>
                    <a:pt x="3003" y="36760"/>
                    <a:pt x="3270" y="38395"/>
                  </a:cubicBezTo>
                  <a:lnTo>
                    <a:pt x="25452" y="3670"/>
                  </a:lnTo>
                  <a:cubicBezTo>
                    <a:pt x="25452" y="3670"/>
                    <a:pt x="22050" y="3503"/>
                    <a:pt x="187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8555079" y="256311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943429" y="3404287"/>
              <a:ext cx="285882" cy="341174"/>
            </a:xfrm>
            <a:custGeom>
              <a:avLst/>
              <a:gdLst/>
              <a:ahLst/>
              <a:cxnLst/>
              <a:rect l="l" t="t" r="r" b="b"/>
              <a:pathLst>
                <a:path w="9074" h="10829" extrusionOk="0">
                  <a:moveTo>
                    <a:pt x="4864" y="1"/>
                  </a:moveTo>
                  <a:cubicBezTo>
                    <a:pt x="3918" y="1"/>
                    <a:pt x="1867" y="322"/>
                    <a:pt x="1568" y="621"/>
                  </a:cubicBezTo>
                  <a:cubicBezTo>
                    <a:pt x="1201" y="955"/>
                    <a:pt x="1668" y="1655"/>
                    <a:pt x="1668" y="1655"/>
                  </a:cubicBezTo>
                  <a:cubicBezTo>
                    <a:pt x="1668" y="1655"/>
                    <a:pt x="801" y="1955"/>
                    <a:pt x="801" y="2489"/>
                  </a:cubicBezTo>
                  <a:cubicBezTo>
                    <a:pt x="801" y="2789"/>
                    <a:pt x="834" y="3090"/>
                    <a:pt x="901" y="3356"/>
                  </a:cubicBezTo>
                  <a:cubicBezTo>
                    <a:pt x="901" y="3356"/>
                    <a:pt x="875" y="3352"/>
                    <a:pt x="833" y="3352"/>
                  </a:cubicBezTo>
                  <a:cubicBezTo>
                    <a:pt x="687" y="3352"/>
                    <a:pt x="352" y="3412"/>
                    <a:pt x="300" y="3957"/>
                  </a:cubicBezTo>
                  <a:cubicBezTo>
                    <a:pt x="267" y="4324"/>
                    <a:pt x="467" y="4691"/>
                    <a:pt x="834" y="4858"/>
                  </a:cubicBezTo>
                  <a:cubicBezTo>
                    <a:pt x="834" y="4858"/>
                    <a:pt x="0" y="5224"/>
                    <a:pt x="267" y="5992"/>
                  </a:cubicBezTo>
                  <a:cubicBezTo>
                    <a:pt x="404" y="6384"/>
                    <a:pt x="1159" y="6480"/>
                    <a:pt x="1864" y="6480"/>
                  </a:cubicBezTo>
                  <a:cubicBezTo>
                    <a:pt x="2539" y="6480"/>
                    <a:pt x="3169" y="6392"/>
                    <a:pt x="3169" y="6392"/>
                  </a:cubicBezTo>
                  <a:lnTo>
                    <a:pt x="3169" y="6392"/>
                  </a:lnTo>
                  <a:cubicBezTo>
                    <a:pt x="3169" y="6392"/>
                    <a:pt x="2335" y="8360"/>
                    <a:pt x="2435" y="9094"/>
                  </a:cubicBezTo>
                  <a:cubicBezTo>
                    <a:pt x="2569" y="9828"/>
                    <a:pt x="3569" y="10828"/>
                    <a:pt x="3569" y="10828"/>
                  </a:cubicBezTo>
                  <a:lnTo>
                    <a:pt x="8306" y="10161"/>
                  </a:lnTo>
                  <a:cubicBezTo>
                    <a:pt x="8306" y="10161"/>
                    <a:pt x="9073" y="4391"/>
                    <a:pt x="8907" y="3823"/>
                  </a:cubicBezTo>
                  <a:cubicBezTo>
                    <a:pt x="8706" y="3256"/>
                    <a:pt x="5704" y="288"/>
                    <a:pt x="5304" y="54"/>
                  </a:cubicBezTo>
                  <a:cubicBezTo>
                    <a:pt x="5236" y="17"/>
                    <a:pt x="5079" y="1"/>
                    <a:pt x="4864" y="1"/>
                  </a:cubicBezTo>
                  <a:close/>
                </a:path>
              </a:pathLst>
            </a:custGeom>
            <a:solidFill>
              <a:srgbClr val="FD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004939" y="4011306"/>
              <a:ext cx="233331" cy="1131902"/>
            </a:xfrm>
            <a:custGeom>
              <a:avLst/>
              <a:gdLst/>
              <a:ahLst/>
              <a:cxnLst/>
              <a:rect l="l" t="t" r="r" b="b"/>
              <a:pathLst>
                <a:path w="7406" h="35927" fill="none" extrusionOk="0">
                  <a:moveTo>
                    <a:pt x="7406" y="1"/>
                  </a:moveTo>
                  <a:cubicBezTo>
                    <a:pt x="7406" y="1"/>
                    <a:pt x="1301" y="24418"/>
                    <a:pt x="0" y="35927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8020145" y="3723345"/>
              <a:ext cx="219657" cy="477184"/>
            </a:xfrm>
            <a:custGeom>
              <a:avLst/>
              <a:gdLst/>
              <a:ahLst/>
              <a:cxnLst/>
              <a:rect l="l" t="t" r="r" b="b"/>
              <a:pathLst>
                <a:path w="6972" h="15146" extrusionOk="0">
                  <a:moveTo>
                    <a:pt x="5838" y="1"/>
                  </a:moveTo>
                  <a:lnTo>
                    <a:pt x="1134" y="668"/>
                  </a:lnTo>
                  <a:lnTo>
                    <a:pt x="434" y="8807"/>
                  </a:lnTo>
                  <a:lnTo>
                    <a:pt x="0" y="13711"/>
                  </a:lnTo>
                  <a:cubicBezTo>
                    <a:pt x="2269" y="14445"/>
                    <a:pt x="4604" y="14912"/>
                    <a:pt x="6972" y="15145"/>
                  </a:cubicBezTo>
                  <a:lnTo>
                    <a:pt x="6705" y="11743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D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174617" y="3089641"/>
              <a:ext cx="202865" cy="176589"/>
            </a:xfrm>
            <a:custGeom>
              <a:avLst/>
              <a:gdLst/>
              <a:ahLst/>
              <a:cxnLst/>
              <a:rect l="l" t="t" r="r" b="b"/>
              <a:pathLst>
                <a:path w="6439" h="5605" extrusionOk="0">
                  <a:moveTo>
                    <a:pt x="1235" y="1"/>
                  </a:moveTo>
                  <a:lnTo>
                    <a:pt x="1" y="2336"/>
                  </a:lnTo>
                  <a:cubicBezTo>
                    <a:pt x="3136" y="5404"/>
                    <a:pt x="4971" y="5605"/>
                    <a:pt x="4971" y="5605"/>
                  </a:cubicBezTo>
                  <a:lnTo>
                    <a:pt x="6439" y="3303"/>
                  </a:lnTo>
                  <a:cubicBezTo>
                    <a:pt x="4404" y="2769"/>
                    <a:pt x="2603" y="1602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029596" y="2905364"/>
              <a:ext cx="193413" cy="216885"/>
            </a:xfrm>
            <a:custGeom>
              <a:avLst/>
              <a:gdLst/>
              <a:ahLst/>
              <a:cxnLst/>
              <a:rect l="l" t="t" r="r" b="b"/>
              <a:pathLst>
                <a:path w="6139" h="6884" extrusionOk="0">
                  <a:moveTo>
                    <a:pt x="1538" y="0"/>
                  </a:moveTo>
                  <a:cubicBezTo>
                    <a:pt x="1299" y="0"/>
                    <a:pt x="1104" y="43"/>
                    <a:pt x="1001" y="146"/>
                  </a:cubicBezTo>
                  <a:cubicBezTo>
                    <a:pt x="668" y="512"/>
                    <a:pt x="1" y="1647"/>
                    <a:pt x="1035" y="3014"/>
                  </a:cubicBezTo>
                  <a:cubicBezTo>
                    <a:pt x="2069" y="4415"/>
                    <a:pt x="5404" y="6884"/>
                    <a:pt x="5404" y="6884"/>
                  </a:cubicBezTo>
                  <a:lnTo>
                    <a:pt x="5605" y="6417"/>
                  </a:lnTo>
                  <a:cubicBezTo>
                    <a:pt x="5605" y="6417"/>
                    <a:pt x="1902" y="3181"/>
                    <a:pt x="1535" y="2614"/>
                  </a:cubicBezTo>
                  <a:cubicBezTo>
                    <a:pt x="1201" y="2047"/>
                    <a:pt x="1068" y="946"/>
                    <a:pt x="1368" y="713"/>
                  </a:cubicBezTo>
                  <a:cubicBezTo>
                    <a:pt x="1446" y="643"/>
                    <a:pt x="1529" y="610"/>
                    <a:pt x="1625" y="610"/>
                  </a:cubicBezTo>
                  <a:cubicBezTo>
                    <a:pt x="1898" y="610"/>
                    <a:pt x="2279" y="878"/>
                    <a:pt x="2969" y="1346"/>
                  </a:cubicBezTo>
                  <a:cubicBezTo>
                    <a:pt x="3870" y="1947"/>
                    <a:pt x="5605" y="6417"/>
                    <a:pt x="5605" y="6417"/>
                  </a:cubicBezTo>
                  <a:lnTo>
                    <a:pt x="6138" y="6517"/>
                  </a:lnTo>
                  <a:cubicBezTo>
                    <a:pt x="6138" y="6517"/>
                    <a:pt x="4003" y="779"/>
                    <a:pt x="3303" y="446"/>
                  </a:cubicBezTo>
                  <a:cubicBezTo>
                    <a:pt x="2841" y="215"/>
                    <a:pt x="2076" y="0"/>
                    <a:pt x="1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193552" y="2865856"/>
              <a:ext cx="126148" cy="250092"/>
            </a:xfrm>
            <a:custGeom>
              <a:avLst/>
              <a:gdLst/>
              <a:ahLst/>
              <a:cxnLst/>
              <a:rect l="l" t="t" r="r" b="b"/>
              <a:pathLst>
                <a:path w="4004" h="7938" extrusionOk="0">
                  <a:moveTo>
                    <a:pt x="2342" y="1"/>
                  </a:moveTo>
                  <a:cubicBezTo>
                    <a:pt x="1840" y="1"/>
                    <a:pt x="918" y="696"/>
                    <a:pt x="501" y="1233"/>
                  </a:cubicBezTo>
                  <a:cubicBezTo>
                    <a:pt x="0" y="1800"/>
                    <a:pt x="434" y="7904"/>
                    <a:pt x="434" y="7904"/>
                  </a:cubicBezTo>
                  <a:lnTo>
                    <a:pt x="868" y="7604"/>
                  </a:lnTo>
                  <a:cubicBezTo>
                    <a:pt x="868" y="7604"/>
                    <a:pt x="601" y="2834"/>
                    <a:pt x="1168" y="1900"/>
                  </a:cubicBezTo>
                  <a:cubicBezTo>
                    <a:pt x="1705" y="1035"/>
                    <a:pt x="1948" y="650"/>
                    <a:pt x="2280" y="650"/>
                  </a:cubicBezTo>
                  <a:cubicBezTo>
                    <a:pt x="2319" y="650"/>
                    <a:pt x="2360" y="655"/>
                    <a:pt x="2402" y="666"/>
                  </a:cubicBezTo>
                  <a:cubicBezTo>
                    <a:pt x="2769" y="766"/>
                    <a:pt x="3069" y="1800"/>
                    <a:pt x="3002" y="2467"/>
                  </a:cubicBezTo>
                  <a:cubicBezTo>
                    <a:pt x="2902" y="3134"/>
                    <a:pt x="868" y="7604"/>
                    <a:pt x="868" y="7604"/>
                  </a:cubicBezTo>
                  <a:lnTo>
                    <a:pt x="1234" y="7938"/>
                  </a:lnTo>
                  <a:cubicBezTo>
                    <a:pt x="1234" y="7938"/>
                    <a:pt x="3269" y="4335"/>
                    <a:pt x="3636" y="2634"/>
                  </a:cubicBezTo>
                  <a:cubicBezTo>
                    <a:pt x="4003" y="966"/>
                    <a:pt x="2936" y="199"/>
                    <a:pt x="2502" y="32"/>
                  </a:cubicBezTo>
                  <a:cubicBezTo>
                    <a:pt x="2456" y="10"/>
                    <a:pt x="2402" y="1"/>
                    <a:pt x="2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7988608" y="3122155"/>
              <a:ext cx="210237" cy="249178"/>
            </a:xfrm>
            <a:custGeom>
              <a:avLst/>
              <a:gdLst/>
              <a:ahLst/>
              <a:cxnLst/>
              <a:rect l="l" t="t" r="r" b="b"/>
              <a:pathLst>
                <a:path w="6673" h="7909" extrusionOk="0">
                  <a:moveTo>
                    <a:pt x="6565" y="1"/>
                  </a:moveTo>
                  <a:cubicBezTo>
                    <a:pt x="5534" y="1"/>
                    <a:pt x="4515" y="464"/>
                    <a:pt x="3870" y="1270"/>
                  </a:cubicBezTo>
                  <a:cubicBezTo>
                    <a:pt x="3136" y="2238"/>
                    <a:pt x="3036" y="3539"/>
                    <a:pt x="2469" y="4606"/>
                  </a:cubicBezTo>
                  <a:cubicBezTo>
                    <a:pt x="1935" y="5573"/>
                    <a:pt x="1068" y="6274"/>
                    <a:pt x="1" y="6607"/>
                  </a:cubicBezTo>
                  <a:cubicBezTo>
                    <a:pt x="368" y="6741"/>
                    <a:pt x="768" y="6841"/>
                    <a:pt x="1168" y="6908"/>
                  </a:cubicBezTo>
                  <a:cubicBezTo>
                    <a:pt x="1068" y="7241"/>
                    <a:pt x="968" y="7575"/>
                    <a:pt x="835" y="7908"/>
                  </a:cubicBezTo>
                  <a:cubicBezTo>
                    <a:pt x="1302" y="7842"/>
                    <a:pt x="1802" y="7675"/>
                    <a:pt x="2236" y="7408"/>
                  </a:cubicBezTo>
                  <a:cubicBezTo>
                    <a:pt x="2769" y="6908"/>
                    <a:pt x="3170" y="6240"/>
                    <a:pt x="3303" y="5507"/>
                  </a:cubicBezTo>
                  <a:cubicBezTo>
                    <a:pt x="3570" y="4473"/>
                    <a:pt x="3737" y="3438"/>
                    <a:pt x="4204" y="2504"/>
                  </a:cubicBezTo>
                  <a:cubicBezTo>
                    <a:pt x="4652" y="1639"/>
                    <a:pt x="5532" y="866"/>
                    <a:pt x="6518" y="866"/>
                  </a:cubicBezTo>
                  <a:cubicBezTo>
                    <a:pt x="6558" y="866"/>
                    <a:pt x="6598" y="867"/>
                    <a:pt x="6639" y="870"/>
                  </a:cubicBezTo>
                  <a:lnTo>
                    <a:pt x="6672" y="3"/>
                  </a:lnTo>
                  <a:cubicBezTo>
                    <a:pt x="6636" y="2"/>
                    <a:pt x="6601" y="1"/>
                    <a:pt x="6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7907701" y="3089137"/>
              <a:ext cx="299524" cy="121391"/>
            </a:xfrm>
            <a:custGeom>
              <a:avLst/>
              <a:gdLst/>
              <a:ahLst/>
              <a:cxnLst/>
              <a:rect l="l" t="t" r="r" b="b"/>
              <a:pathLst>
                <a:path w="9507" h="3853" extrusionOk="0">
                  <a:moveTo>
                    <a:pt x="7294" y="1"/>
                  </a:moveTo>
                  <a:cubicBezTo>
                    <a:pt x="7044" y="1"/>
                    <a:pt x="6791" y="28"/>
                    <a:pt x="6538" y="83"/>
                  </a:cubicBezTo>
                  <a:cubicBezTo>
                    <a:pt x="5371" y="384"/>
                    <a:pt x="4503" y="1351"/>
                    <a:pt x="3369" y="1851"/>
                  </a:cubicBezTo>
                  <a:cubicBezTo>
                    <a:pt x="2869" y="2051"/>
                    <a:pt x="2327" y="2151"/>
                    <a:pt x="1785" y="2151"/>
                  </a:cubicBezTo>
                  <a:cubicBezTo>
                    <a:pt x="1243" y="2151"/>
                    <a:pt x="701" y="2051"/>
                    <a:pt x="200" y="1851"/>
                  </a:cubicBezTo>
                  <a:lnTo>
                    <a:pt x="200" y="1851"/>
                  </a:lnTo>
                  <a:cubicBezTo>
                    <a:pt x="400" y="2185"/>
                    <a:pt x="634" y="2485"/>
                    <a:pt x="901" y="2785"/>
                  </a:cubicBezTo>
                  <a:cubicBezTo>
                    <a:pt x="634" y="3019"/>
                    <a:pt x="334" y="3219"/>
                    <a:pt x="0" y="3386"/>
                  </a:cubicBezTo>
                  <a:cubicBezTo>
                    <a:pt x="434" y="3619"/>
                    <a:pt x="934" y="3786"/>
                    <a:pt x="1434" y="3853"/>
                  </a:cubicBezTo>
                  <a:cubicBezTo>
                    <a:pt x="2168" y="3819"/>
                    <a:pt x="2902" y="3519"/>
                    <a:pt x="3469" y="3019"/>
                  </a:cubicBezTo>
                  <a:cubicBezTo>
                    <a:pt x="4303" y="2418"/>
                    <a:pt x="5070" y="1684"/>
                    <a:pt x="6038" y="1251"/>
                  </a:cubicBezTo>
                  <a:cubicBezTo>
                    <a:pt x="6463" y="1053"/>
                    <a:pt x="6951" y="939"/>
                    <a:pt x="7425" y="939"/>
                  </a:cubicBezTo>
                  <a:cubicBezTo>
                    <a:pt x="7992" y="939"/>
                    <a:pt x="8540" y="1103"/>
                    <a:pt x="8940" y="1484"/>
                  </a:cubicBezTo>
                  <a:lnTo>
                    <a:pt x="9507" y="817"/>
                  </a:lnTo>
                  <a:cubicBezTo>
                    <a:pt x="8871" y="283"/>
                    <a:pt x="8099" y="1"/>
                    <a:pt x="7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6450031" y="3193672"/>
              <a:ext cx="503428" cy="339820"/>
            </a:xfrm>
            <a:custGeom>
              <a:avLst/>
              <a:gdLst/>
              <a:ahLst/>
              <a:cxnLst/>
              <a:rect l="l" t="t" r="r" b="b"/>
              <a:pathLst>
                <a:path w="15979" h="10786" extrusionOk="0">
                  <a:moveTo>
                    <a:pt x="15979" y="1"/>
                  </a:moveTo>
                  <a:cubicBezTo>
                    <a:pt x="15978" y="1"/>
                    <a:pt x="4170" y="1369"/>
                    <a:pt x="1" y="9975"/>
                  </a:cubicBezTo>
                  <a:cubicBezTo>
                    <a:pt x="3693" y="10515"/>
                    <a:pt x="7386" y="10785"/>
                    <a:pt x="11103" y="10785"/>
                  </a:cubicBezTo>
                  <a:cubicBezTo>
                    <a:pt x="11516" y="10785"/>
                    <a:pt x="11929" y="10782"/>
                    <a:pt x="12343" y="10775"/>
                  </a:cubicBezTo>
                  <a:cubicBezTo>
                    <a:pt x="12343" y="10775"/>
                    <a:pt x="14278" y="3970"/>
                    <a:pt x="159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8020145" y="4000815"/>
              <a:ext cx="219657" cy="199714"/>
            </a:xfrm>
            <a:custGeom>
              <a:avLst/>
              <a:gdLst/>
              <a:ahLst/>
              <a:cxnLst/>
              <a:rect l="l" t="t" r="r" b="b"/>
              <a:pathLst>
                <a:path w="6972" h="6339" extrusionOk="0">
                  <a:moveTo>
                    <a:pt x="434" y="0"/>
                  </a:moveTo>
                  <a:lnTo>
                    <a:pt x="0" y="4904"/>
                  </a:lnTo>
                  <a:cubicBezTo>
                    <a:pt x="2269" y="5638"/>
                    <a:pt x="4604" y="6105"/>
                    <a:pt x="6972" y="6338"/>
                  </a:cubicBezTo>
                  <a:lnTo>
                    <a:pt x="6705" y="2902"/>
                  </a:lnTo>
                  <a:cubicBezTo>
                    <a:pt x="4537" y="2102"/>
                    <a:pt x="2435" y="1101"/>
                    <a:pt x="434" y="0"/>
                  </a:cubicBezTo>
                  <a:close/>
                </a:path>
              </a:pathLst>
            </a:custGeom>
            <a:solidFill>
              <a:srgbClr val="D9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7994909" y="3448017"/>
              <a:ext cx="138751" cy="42060"/>
            </a:xfrm>
            <a:custGeom>
              <a:avLst/>
              <a:gdLst/>
              <a:ahLst/>
              <a:cxnLst/>
              <a:rect l="l" t="t" r="r" b="b"/>
              <a:pathLst>
                <a:path w="4404" h="1335" fill="none" extrusionOk="0">
                  <a:moveTo>
                    <a:pt x="1" y="267"/>
                  </a:moveTo>
                  <a:cubicBezTo>
                    <a:pt x="1" y="267"/>
                    <a:pt x="2636" y="0"/>
                    <a:pt x="2936" y="0"/>
                  </a:cubicBezTo>
                  <a:cubicBezTo>
                    <a:pt x="3236" y="0"/>
                    <a:pt x="4404" y="1335"/>
                    <a:pt x="4404" y="1335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7970744" y="3507909"/>
              <a:ext cx="140862" cy="25268"/>
            </a:xfrm>
            <a:custGeom>
              <a:avLst/>
              <a:gdLst/>
              <a:ahLst/>
              <a:cxnLst/>
              <a:rect l="l" t="t" r="r" b="b"/>
              <a:pathLst>
                <a:path w="4471" h="802" fill="none" extrusionOk="0">
                  <a:moveTo>
                    <a:pt x="1" y="67"/>
                  </a:moveTo>
                  <a:cubicBezTo>
                    <a:pt x="1" y="67"/>
                    <a:pt x="2436" y="1"/>
                    <a:pt x="3169" y="67"/>
                  </a:cubicBezTo>
                  <a:cubicBezTo>
                    <a:pt x="3670" y="134"/>
                    <a:pt x="4137" y="401"/>
                    <a:pt x="4470" y="801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7968633" y="3555199"/>
              <a:ext cx="135600" cy="37870"/>
            </a:xfrm>
            <a:custGeom>
              <a:avLst/>
              <a:gdLst/>
              <a:ahLst/>
              <a:cxnLst/>
              <a:rect l="l" t="t" r="r" b="b"/>
              <a:pathLst>
                <a:path w="4304" h="1202" fill="none" extrusionOk="0">
                  <a:moveTo>
                    <a:pt x="1" y="34"/>
                  </a:moveTo>
                  <a:cubicBezTo>
                    <a:pt x="1" y="34"/>
                    <a:pt x="2469" y="1"/>
                    <a:pt x="2836" y="34"/>
                  </a:cubicBezTo>
                  <a:cubicBezTo>
                    <a:pt x="3203" y="101"/>
                    <a:pt x="4304" y="1202"/>
                    <a:pt x="4304" y="1202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6439540" y="2784856"/>
              <a:ext cx="101952" cy="360519"/>
            </a:xfrm>
            <a:custGeom>
              <a:avLst/>
              <a:gdLst/>
              <a:ahLst/>
              <a:cxnLst/>
              <a:rect l="l" t="t" r="r" b="b"/>
              <a:pathLst>
                <a:path w="3236" h="11443" fill="none" extrusionOk="0">
                  <a:moveTo>
                    <a:pt x="2135" y="1"/>
                  </a:moveTo>
                  <a:cubicBezTo>
                    <a:pt x="1935" y="468"/>
                    <a:pt x="2402" y="2369"/>
                    <a:pt x="2535" y="2870"/>
                  </a:cubicBezTo>
                  <a:cubicBezTo>
                    <a:pt x="3236" y="5572"/>
                    <a:pt x="2402" y="10942"/>
                    <a:pt x="1034" y="11342"/>
                  </a:cubicBezTo>
                  <a:cubicBezTo>
                    <a:pt x="734" y="11443"/>
                    <a:pt x="0" y="10308"/>
                    <a:pt x="300" y="8741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6539381" y="2865793"/>
              <a:ext cx="87239" cy="131410"/>
            </a:xfrm>
            <a:custGeom>
              <a:avLst/>
              <a:gdLst/>
              <a:ahLst/>
              <a:cxnLst/>
              <a:rect l="l" t="t" r="r" b="b"/>
              <a:pathLst>
                <a:path w="2769" h="4171" fill="none" extrusionOk="0">
                  <a:moveTo>
                    <a:pt x="0" y="1"/>
                  </a:moveTo>
                  <a:cubicBezTo>
                    <a:pt x="1368" y="1035"/>
                    <a:pt x="2335" y="2502"/>
                    <a:pt x="2769" y="4170"/>
                  </a:cubicBezTo>
                  <a:lnTo>
                    <a:pt x="2569" y="4003"/>
                  </a:ln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5699662" y="1995608"/>
              <a:ext cx="677906" cy="142972"/>
            </a:xfrm>
            <a:custGeom>
              <a:avLst/>
              <a:gdLst/>
              <a:ahLst/>
              <a:cxnLst/>
              <a:rect l="l" t="t" r="r" b="b"/>
              <a:pathLst>
                <a:path w="21517" h="4538" fill="none" extrusionOk="0">
                  <a:moveTo>
                    <a:pt x="1" y="1"/>
                  </a:moveTo>
                  <a:cubicBezTo>
                    <a:pt x="2769" y="2569"/>
                    <a:pt x="6405" y="3837"/>
                    <a:pt x="10175" y="4170"/>
                  </a:cubicBezTo>
                  <a:cubicBezTo>
                    <a:pt x="13977" y="4537"/>
                    <a:pt x="17780" y="4037"/>
                    <a:pt x="21516" y="3570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7839366" y="4171071"/>
              <a:ext cx="648480" cy="163955"/>
            </a:xfrm>
            <a:custGeom>
              <a:avLst/>
              <a:gdLst/>
              <a:ahLst/>
              <a:cxnLst/>
              <a:rect l="l" t="t" r="r" b="b"/>
              <a:pathLst>
                <a:path w="20583" h="5204" fill="none" extrusionOk="0">
                  <a:moveTo>
                    <a:pt x="1" y="1935"/>
                  </a:moveTo>
                  <a:cubicBezTo>
                    <a:pt x="4671" y="3403"/>
                    <a:pt x="9574" y="4704"/>
                    <a:pt x="14478" y="5104"/>
                  </a:cubicBezTo>
                  <a:cubicBezTo>
                    <a:pt x="15278" y="5204"/>
                    <a:pt x="16079" y="5137"/>
                    <a:pt x="16880" y="4970"/>
                  </a:cubicBezTo>
                  <a:cubicBezTo>
                    <a:pt x="18881" y="4337"/>
                    <a:pt x="19915" y="1968"/>
                    <a:pt x="20582" y="0"/>
                  </a:cubicBezTo>
                </a:path>
              </a:pathLst>
            </a:custGeom>
            <a:noFill/>
            <a:ln w="1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48"/>
            <p:cNvGrpSpPr/>
            <p:nvPr/>
          </p:nvGrpSpPr>
          <p:grpSpPr>
            <a:xfrm>
              <a:off x="6195033" y="283159"/>
              <a:ext cx="1384104" cy="1843362"/>
              <a:chOff x="6065408" y="-116"/>
              <a:chExt cx="1384104" cy="1843362"/>
            </a:xfrm>
          </p:grpSpPr>
          <p:sp>
            <p:nvSpPr>
              <p:cNvPr id="1236" name="Google Shape;1236;p48"/>
              <p:cNvSpPr/>
              <p:nvPr/>
            </p:nvSpPr>
            <p:spPr>
              <a:xfrm>
                <a:off x="6963948" y="507471"/>
                <a:ext cx="338433" cy="450908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14312" extrusionOk="0">
                    <a:moveTo>
                      <a:pt x="9908" y="1"/>
                    </a:moveTo>
                    <a:cubicBezTo>
                      <a:pt x="4637" y="2503"/>
                      <a:pt x="1" y="14311"/>
                      <a:pt x="1" y="14311"/>
                    </a:cubicBezTo>
                    <a:cubicBezTo>
                      <a:pt x="1" y="14311"/>
                      <a:pt x="5905" y="13077"/>
                      <a:pt x="7039" y="11509"/>
                    </a:cubicBezTo>
                    <a:cubicBezTo>
                      <a:pt x="8173" y="9941"/>
                      <a:pt x="10441" y="6806"/>
                      <a:pt x="10575" y="5171"/>
                    </a:cubicBezTo>
                    <a:cubicBezTo>
                      <a:pt x="10742" y="3537"/>
                      <a:pt x="9908" y="1"/>
                      <a:pt x="99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8"/>
              <p:cNvSpPr/>
              <p:nvPr/>
            </p:nvSpPr>
            <p:spPr>
              <a:xfrm>
                <a:off x="6948195" y="320423"/>
                <a:ext cx="501317" cy="825006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26186" extrusionOk="0">
                    <a:moveTo>
                      <a:pt x="15711" y="0"/>
                    </a:moveTo>
                    <a:cubicBezTo>
                      <a:pt x="15711" y="0"/>
                      <a:pt x="5471" y="10808"/>
                      <a:pt x="3870" y="14811"/>
                    </a:cubicBezTo>
                    <a:cubicBezTo>
                      <a:pt x="2302" y="18780"/>
                      <a:pt x="0" y="26186"/>
                      <a:pt x="0" y="26186"/>
                    </a:cubicBezTo>
                    <a:cubicBezTo>
                      <a:pt x="334" y="26086"/>
                      <a:pt x="634" y="25885"/>
                      <a:pt x="868" y="25585"/>
                    </a:cubicBezTo>
                    <a:cubicBezTo>
                      <a:pt x="1101" y="25218"/>
                      <a:pt x="5804" y="15511"/>
                      <a:pt x="9140" y="11342"/>
                    </a:cubicBezTo>
                    <a:cubicBezTo>
                      <a:pt x="12476" y="7172"/>
                      <a:pt x="15912" y="1034"/>
                      <a:pt x="15912" y="1034"/>
                    </a:cubicBezTo>
                    <a:lnTo>
                      <a:pt x="157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8"/>
              <p:cNvSpPr/>
              <p:nvPr/>
            </p:nvSpPr>
            <p:spPr>
              <a:xfrm>
                <a:off x="6065408" y="-116"/>
                <a:ext cx="1377804" cy="1145544"/>
              </a:xfrm>
              <a:custGeom>
                <a:avLst/>
                <a:gdLst/>
                <a:ahLst/>
                <a:cxnLst/>
                <a:rect l="l" t="t" r="r" b="b"/>
                <a:pathLst>
                  <a:path w="43732" h="36360" extrusionOk="0">
                    <a:moveTo>
                      <a:pt x="16145" y="0"/>
                    </a:moveTo>
                    <a:cubicBezTo>
                      <a:pt x="16145" y="0"/>
                      <a:pt x="13410" y="4403"/>
                      <a:pt x="11108" y="8106"/>
                    </a:cubicBezTo>
                    <a:cubicBezTo>
                      <a:pt x="9807" y="10241"/>
                      <a:pt x="8606" y="12142"/>
                      <a:pt x="8139" y="12876"/>
                    </a:cubicBezTo>
                    <a:cubicBezTo>
                      <a:pt x="6838" y="14944"/>
                      <a:pt x="0" y="24585"/>
                      <a:pt x="0" y="24585"/>
                    </a:cubicBezTo>
                    <a:cubicBezTo>
                      <a:pt x="0" y="24585"/>
                      <a:pt x="7272" y="28220"/>
                      <a:pt x="10775" y="29455"/>
                    </a:cubicBezTo>
                    <a:cubicBezTo>
                      <a:pt x="11975" y="29888"/>
                      <a:pt x="14377" y="30822"/>
                      <a:pt x="17046" y="31890"/>
                    </a:cubicBezTo>
                    <a:cubicBezTo>
                      <a:pt x="22083" y="33925"/>
                      <a:pt x="28020" y="36360"/>
                      <a:pt x="28020" y="36360"/>
                    </a:cubicBezTo>
                    <a:cubicBezTo>
                      <a:pt x="28020" y="36360"/>
                      <a:pt x="29288" y="33291"/>
                      <a:pt x="31122" y="29688"/>
                    </a:cubicBezTo>
                    <a:cubicBezTo>
                      <a:pt x="31790" y="28354"/>
                      <a:pt x="32590" y="26920"/>
                      <a:pt x="33391" y="25552"/>
                    </a:cubicBezTo>
                    <a:cubicBezTo>
                      <a:pt x="33724" y="24985"/>
                      <a:pt x="34091" y="24418"/>
                      <a:pt x="34458" y="23884"/>
                    </a:cubicBezTo>
                    <a:cubicBezTo>
                      <a:pt x="35192" y="22750"/>
                      <a:pt x="36059" y="21449"/>
                      <a:pt x="36993" y="20115"/>
                    </a:cubicBezTo>
                    <a:cubicBezTo>
                      <a:pt x="40162" y="15378"/>
                      <a:pt x="43731" y="10208"/>
                      <a:pt x="43731" y="10208"/>
                    </a:cubicBezTo>
                    <a:cubicBezTo>
                      <a:pt x="41530" y="8807"/>
                      <a:pt x="39228" y="7639"/>
                      <a:pt x="36827" y="6705"/>
                    </a:cubicBezTo>
                    <a:cubicBezTo>
                      <a:pt x="35959" y="6405"/>
                      <a:pt x="34291" y="5838"/>
                      <a:pt x="32257" y="5171"/>
                    </a:cubicBezTo>
                    <a:lnTo>
                      <a:pt x="28354" y="3903"/>
                    </a:lnTo>
                    <a:lnTo>
                      <a:pt x="26019" y="3169"/>
                    </a:lnTo>
                    <a:cubicBezTo>
                      <a:pt x="20949" y="1535"/>
                      <a:pt x="16145" y="0"/>
                      <a:pt x="16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8"/>
              <p:cNvSpPr/>
              <p:nvPr/>
            </p:nvSpPr>
            <p:spPr>
              <a:xfrm>
                <a:off x="6415372" y="-116"/>
                <a:ext cx="630585" cy="1145544"/>
              </a:xfrm>
              <a:custGeom>
                <a:avLst/>
                <a:gdLst/>
                <a:ahLst/>
                <a:cxnLst/>
                <a:rect l="l" t="t" r="r" b="b"/>
                <a:pathLst>
                  <a:path w="20015" h="36360" extrusionOk="0">
                    <a:moveTo>
                      <a:pt x="5037" y="0"/>
                    </a:moveTo>
                    <a:cubicBezTo>
                      <a:pt x="5037" y="0"/>
                      <a:pt x="2302" y="4403"/>
                      <a:pt x="0" y="8139"/>
                    </a:cubicBezTo>
                    <a:cubicBezTo>
                      <a:pt x="2502" y="15912"/>
                      <a:pt x="4470" y="23851"/>
                      <a:pt x="5938" y="31890"/>
                    </a:cubicBezTo>
                    <a:cubicBezTo>
                      <a:pt x="10975" y="33925"/>
                      <a:pt x="16912" y="36360"/>
                      <a:pt x="16912" y="36360"/>
                    </a:cubicBezTo>
                    <a:cubicBezTo>
                      <a:pt x="16912" y="36360"/>
                      <a:pt x="18180" y="33291"/>
                      <a:pt x="20014" y="29722"/>
                    </a:cubicBezTo>
                    <a:cubicBezTo>
                      <a:pt x="18213" y="20882"/>
                      <a:pt x="17279" y="11842"/>
                      <a:pt x="14911" y="3169"/>
                    </a:cubicBezTo>
                    <a:cubicBezTo>
                      <a:pt x="9841" y="1535"/>
                      <a:pt x="5037" y="0"/>
                      <a:pt x="5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8"/>
              <p:cNvSpPr/>
              <p:nvPr/>
            </p:nvSpPr>
            <p:spPr>
              <a:xfrm>
                <a:off x="6958686" y="122851"/>
                <a:ext cx="272240" cy="68206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21649" extrusionOk="0">
                    <a:moveTo>
                      <a:pt x="1" y="0"/>
                    </a:moveTo>
                    <a:lnTo>
                      <a:pt x="1202" y="5037"/>
                    </a:lnTo>
                    <a:cubicBezTo>
                      <a:pt x="1769" y="7339"/>
                      <a:pt x="2336" y="9640"/>
                      <a:pt x="2769" y="11975"/>
                    </a:cubicBezTo>
                    <a:cubicBezTo>
                      <a:pt x="3070" y="13710"/>
                      <a:pt x="3303" y="15411"/>
                      <a:pt x="3703" y="17112"/>
                    </a:cubicBezTo>
                    <a:cubicBezTo>
                      <a:pt x="4070" y="18647"/>
                      <a:pt x="4504" y="20148"/>
                      <a:pt x="5038" y="21649"/>
                    </a:cubicBezTo>
                    <a:cubicBezTo>
                      <a:pt x="5371" y="21082"/>
                      <a:pt x="5738" y="20515"/>
                      <a:pt x="6105" y="19981"/>
                    </a:cubicBezTo>
                    <a:cubicBezTo>
                      <a:pt x="6839" y="18847"/>
                      <a:pt x="7706" y="17546"/>
                      <a:pt x="8640" y="16212"/>
                    </a:cubicBezTo>
                    <a:cubicBezTo>
                      <a:pt x="8373" y="14811"/>
                      <a:pt x="8107" y="13443"/>
                      <a:pt x="7773" y="12042"/>
                    </a:cubicBezTo>
                    <a:cubicBezTo>
                      <a:pt x="7473" y="10774"/>
                      <a:pt x="7106" y="9474"/>
                      <a:pt x="6639" y="8239"/>
                    </a:cubicBezTo>
                    <a:cubicBezTo>
                      <a:pt x="6272" y="7272"/>
                      <a:pt x="5805" y="6338"/>
                      <a:pt x="5405" y="5371"/>
                    </a:cubicBezTo>
                    <a:cubicBezTo>
                      <a:pt x="4804" y="4036"/>
                      <a:pt x="4304" y="2669"/>
                      <a:pt x="3904" y="126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8"/>
              <p:cNvSpPr/>
              <p:nvPr/>
            </p:nvSpPr>
            <p:spPr>
              <a:xfrm>
                <a:off x="6563543" y="551611"/>
                <a:ext cx="251194" cy="100263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31824" fill="none" extrusionOk="0">
                    <a:moveTo>
                      <a:pt x="5538" y="1"/>
                    </a:moveTo>
                    <a:cubicBezTo>
                      <a:pt x="4570" y="5538"/>
                      <a:pt x="1" y="17013"/>
                      <a:pt x="201" y="18080"/>
                    </a:cubicBezTo>
                    <a:cubicBezTo>
                      <a:pt x="468" y="19548"/>
                      <a:pt x="7072" y="25719"/>
                      <a:pt x="7973" y="31824"/>
                    </a:cubicBezTo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8"/>
              <p:cNvSpPr/>
              <p:nvPr/>
            </p:nvSpPr>
            <p:spPr>
              <a:xfrm>
                <a:off x="6697001" y="469381"/>
                <a:ext cx="117736" cy="115122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654" extrusionOk="0">
                    <a:moveTo>
                      <a:pt x="2327" y="0"/>
                    </a:moveTo>
                    <a:cubicBezTo>
                      <a:pt x="1760" y="0"/>
                      <a:pt x="1116" y="327"/>
                      <a:pt x="668" y="910"/>
                    </a:cubicBezTo>
                    <a:cubicBezTo>
                      <a:pt x="1" y="1810"/>
                      <a:pt x="1" y="2911"/>
                      <a:pt x="668" y="3411"/>
                    </a:cubicBezTo>
                    <a:cubicBezTo>
                      <a:pt x="876" y="3576"/>
                      <a:pt x="1134" y="3654"/>
                      <a:pt x="1411" y="3654"/>
                    </a:cubicBezTo>
                    <a:cubicBezTo>
                      <a:pt x="1978" y="3654"/>
                      <a:pt x="2622" y="3327"/>
                      <a:pt x="3070" y="2744"/>
                    </a:cubicBezTo>
                    <a:cubicBezTo>
                      <a:pt x="3737" y="1877"/>
                      <a:pt x="3737" y="743"/>
                      <a:pt x="3070" y="242"/>
                    </a:cubicBezTo>
                    <a:cubicBezTo>
                      <a:pt x="2862" y="78"/>
                      <a:pt x="2603" y="0"/>
                      <a:pt x="23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8"/>
              <p:cNvSpPr/>
              <p:nvPr/>
            </p:nvSpPr>
            <p:spPr>
              <a:xfrm>
                <a:off x="6722237" y="1477844"/>
                <a:ext cx="201825" cy="365402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11598" extrusionOk="0">
                    <a:moveTo>
                      <a:pt x="3693" y="1"/>
                    </a:moveTo>
                    <a:cubicBezTo>
                      <a:pt x="2425" y="1"/>
                      <a:pt x="1101" y="690"/>
                      <a:pt x="1101" y="690"/>
                    </a:cubicBezTo>
                    <a:cubicBezTo>
                      <a:pt x="2502" y="3025"/>
                      <a:pt x="2536" y="5960"/>
                      <a:pt x="1168" y="8329"/>
                    </a:cubicBezTo>
                    <a:cubicBezTo>
                      <a:pt x="801" y="8963"/>
                      <a:pt x="334" y="9596"/>
                      <a:pt x="0" y="10264"/>
                    </a:cubicBezTo>
                    <a:cubicBezTo>
                      <a:pt x="301" y="10364"/>
                      <a:pt x="668" y="10397"/>
                      <a:pt x="934" y="10530"/>
                    </a:cubicBezTo>
                    <a:cubicBezTo>
                      <a:pt x="1401" y="9663"/>
                      <a:pt x="1935" y="8829"/>
                      <a:pt x="2469" y="8029"/>
                    </a:cubicBezTo>
                    <a:lnTo>
                      <a:pt x="2469" y="8029"/>
                    </a:lnTo>
                    <a:cubicBezTo>
                      <a:pt x="2602" y="8963"/>
                      <a:pt x="2569" y="9897"/>
                      <a:pt x="2369" y="10797"/>
                    </a:cubicBezTo>
                    <a:cubicBezTo>
                      <a:pt x="2369" y="10823"/>
                      <a:pt x="2350" y="10867"/>
                      <a:pt x="2326" y="10902"/>
                    </a:cubicBezTo>
                    <a:lnTo>
                      <a:pt x="2326" y="10902"/>
                    </a:lnTo>
                    <a:lnTo>
                      <a:pt x="2202" y="10864"/>
                    </a:lnTo>
                    <a:lnTo>
                      <a:pt x="2202" y="10864"/>
                    </a:lnTo>
                    <a:cubicBezTo>
                      <a:pt x="2202" y="10931"/>
                      <a:pt x="2269" y="10931"/>
                      <a:pt x="2302" y="10931"/>
                    </a:cubicBezTo>
                    <a:cubicBezTo>
                      <a:pt x="2310" y="10923"/>
                      <a:pt x="2318" y="10913"/>
                      <a:pt x="2326" y="10902"/>
                    </a:cubicBezTo>
                    <a:lnTo>
                      <a:pt x="2326" y="10902"/>
                    </a:lnTo>
                    <a:lnTo>
                      <a:pt x="3503" y="11264"/>
                    </a:lnTo>
                    <a:cubicBezTo>
                      <a:pt x="3636" y="10697"/>
                      <a:pt x="3736" y="10130"/>
                      <a:pt x="3736" y="9563"/>
                    </a:cubicBezTo>
                    <a:cubicBezTo>
                      <a:pt x="4170" y="10097"/>
                      <a:pt x="4137" y="10897"/>
                      <a:pt x="4103" y="11598"/>
                    </a:cubicBezTo>
                    <a:cubicBezTo>
                      <a:pt x="4291" y="11571"/>
                      <a:pt x="4436" y="11479"/>
                      <a:pt x="4590" y="11479"/>
                    </a:cubicBezTo>
                    <a:cubicBezTo>
                      <a:pt x="4627" y="11479"/>
                      <a:pt x="4665" y="11485"/>
                      <a:pt x="4704" y="11498"/>
                    </a:cubicBezTo>
                    <a:cubicBezTo>
                      <a:pt x="4771" y="10964"/>
                      <a:pt x="4771" y="10397"/>
                      <a:pt x="4737" y="9863"/>
                    </a:cubicBezTo>
                    <a:lnTo>
                      <a:pt x="4737" y="9863"/>
                    </a:lnTo>
                    <a:cubicBezTo>
                      <a:pt x="5204" y="10230"/>
                      <a:pt x="5504" y="10831"/>
                      <a:pt x="5504" y="11464"/>
                    </a:cubicBezTo>
                    <a:cubicBezTo>
                      <a:pt x="5838" y="11264"/>
                      <a:pt x="6172" y="10997"/>
                      <a:pt x="6405" y="10664"/>
                    </a:cubicBezTo>
                    <a:cubicBezTo>
                      <a:pt x="5738" y="9063"/>
                      <a:pt x="5404" y="4159"/>
                      <a:pt x="5438" y="3492"/>
                    </a:cubicBezTo>
                    <a:cubicBezTo>
                      <a:pt x="5504" y="1757"/>
                      <a:pt x="4070" y="23"/>
                      <a:pt x="4070" y="23"/>
                    </a:cubicBezTo>
                    <a:cubicBezTo>
                      <a:pt x="3946" y="8"/>
                      <a:pt x="3819" y="1"/>
                      <a:pt x="3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8"/>
              <p:cNvSpPr/>
              <p:nvPr/>
            </p:nvSpPr>
            <p:spPr>
              <a:xfrm>
                <a:off x="6734839" y="1398671"/>
                <a:ext cx="62035" cy="53181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1135" y="1"/>
                    </a:moveTo>
                    <a:cubicBezTo>
                      <a:pt x="368" y="1"/>
                      <a:pt x="1" y="901"/>
                      <a:pt x="534" y="1435"/>
                    </a:cubicBezTo>
                    <a:cubicBezTo>
                      <a:pt x="708" y="1609"/>
                      <a:pt x="921" y="1687"/>
                      <a:pt x="1129" y="1687"/>
                    </a:cubicBezTo>
                    <a:cubicBezTo>
                      <a:pt x="1559" y="1687"/>
                      <a:pt x="1969" y="1352"/>
                      <a:pt x="1969" y="835"/>
                    </a:cubicBezTo>
                    <a:cubicBezTo>
                      <a:pt x="1969" y="368"/>
                      <a:pt x="1569" y="1"/>
                      <a:pt x="1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8"/>
              <p:cNvSpPr/>
              <p:nvPr/>
            </p:nvSpPr>
            <p:spPr>
              <a:xfrm>
                <a:off x="6772677" y="1502734"/>
                <a:ext cx="106174" cy="50472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602" extrusionOk="0">
                    <a:moveTo>
                      <a:pt x="3003" y="0"/>
                    </a:moveTo>
                    <a:cubicBezTo>
                      <a:pt x="1935" y="0"/>
                      <a:pt x="901" y="300"/>
                      <a:pt x="1" y="834"/>
                    </a:cubicBezTo>
                    <a:lnTo>
                      <a:pt x="267" y="1601"/>
                    </a:lnTo>
                    <a:cubicBezTo>
                      <a:pt x="1235" y="1068"/>
                      <a:pt x="2269" y="767"/>
                      <a:pt x="3370" y="701"/>
                    </a:cubicBezTo>
                    <a:lnTo>
                      <a:pt x="30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23EDC8-D595-FCC4-45C2-39D8C1400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217" y="1284818"/>
            <a:ext cx="7387434" cy="3216429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>
                <a:solidFill>
                  <a:schemeClr val="accent6"/>
                </a:solidFill>
              </a:rPr>
              <a:t>User Authentication &amp; Verification</a:t>
            </a:r>
            <a:endParaRPr lang="en-US" sz="1800">
              <a:solidFill>
                <a:schemeClr val="accent6"/>
              </a:solidFill>
            </a:endParaRP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chemeClr val="accent6"/>
                </a:solidFill>
              </a:rPr>
              <a:t>University email verification ensures only students access the platform.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chemeClr val="accent6"/>
                </a:solidFill>
              </a:rPr>
              <a:t>Two-Factor Authentication (2FA) enhances login security.</a:t>
            </a:r>
          </a:p>
          <a:p>
            <a:pPr>
              <a:buClr>
                <a:srgbClr val="24472F"/>
              </a:buClr>
            </a:pPr>
            <a:r>
              <a:rPr lang="en-US" sz="1800" b="1">
                <a:solidFill>
                  <a:schemeClr val="accent6"/>
                </a:solidFill>
              </a:rPr>
              <a:t>Data Protection &amp; Privacy</a:t>
            </a:r>
            <a:endParaRPr lang="en-US" sz="1800">
              <a:solidFill>
                <a:schemeClr val="accent6"/>
              </a:solidFill>
            </a:endParaRP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chemeClr val="accent6"/>
                </a:solidFill>
              </a:rPr>
              <a:t>TLS/SSL encryption secures data transmission.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chemeClr val="accent6"/>
                </a:solidFill>
              </a:rPr>
              <a:t>End-to-end encryption protects private messages &amp; transactions.</a:t>
            </a:r>
          </a:p>
          <a:p>
            <a:pPr>
              <a:buClr>
                <a:srgbClr val="24472F"/>
              </a:buClr>
            </a:pPr>
            <a:r>
              <a:rPr lang="en-US" sz="1800" b="1">
                <a:solidFill>
                  <a:schemeClr val="accent6"/>
                </a:solidFill>
              </a:rPr>
              <a:t>Compliance &amp; Security Maintenance</a:t>
            </a:r>
            <a:endParaRPr lang="en-US" sz="1800">
              <a:solidFill>
                <a:schemeClr val="accent6"/>
              </a:solidFill>
            </a:endParaRP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chemeClr val="accent6"/>
                </a:solidFill>
              </a:rPr>
              <a:t>Adherence to university data protection policies.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chemeClr val="accent6"/>
                </a:solidFill>
              </a:rPr>
              <a:t>Regular security audits &amp; software updates to prevent vulnerabilities.</a:t>
            </a:r>
          </a:p>
          <a:p>
            <a:pPr indent="-285750">
              <a:lnSpc>
                <a:spcPct val="114999"/>
              </a:lnSpc>
              <a:buClr>
                <a:srgbClr val="24472F"/>
              </a:buClr>
            </a:pPr>
            <a:endParaRPr lang="en-US" sz="1800">
              <a:solidFill>
                <a:schemeClr val="accent4"/>
              </a:solidFill>
            </a:endParaRPr>
          </a:p>
          <a:p>
            <a:pPr indent="-285750">
              <a:lnSpc>
                <a:spcPct val="114999"/>
              </a:lnSpc>
              <a:buClr>
                <a:srgbClr val="24472F"/>
              </a:buClr>
            </a:pPr>
            <a:endParaRPr lang="en-US" sz="1800">
              <a:solidFill>
                <a:schemeClr val="accent4"/>
              </a:solidFill>
            </a:endParaRPr>
          </a:p>
          <a:p>
            <a:pPr marL="425450" indent="-285750">
              <a:buClr>
                <a:srgbClr val="24472F"/>
              </a:buClr>
            </a:pPr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0087C-B9E3-EC82-C7FB-0FAC4AD6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Key Security Measures</a:t>
            </a:r>
          </a:p>
        </p:txBody>
      </p:sp>
    </p:spTree>
    <p:extLst>
      <p:ext uri="{BB962C8B-B14F-4D97-AF65-F5344CB8AC3E}">
        <p14:creationId xmlns:p14="http://schemas.microsoft.com/office/powerpoint/2010/main" val="120213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4452C5-9916-F343-6A20-E6812AE7A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00820A-4381-4D8E-4FD9-97E98FC5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50764-0D07-11A6-6661-F05860DF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806" y="0"/>
            <a:ext cx="4550994" cy="2032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DF1BB-52B8-26DE-6B8D-49980D48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067322"/>
            <a:ext cx="4572001" cy="1931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19E00-7E00-4040-7267-F84A4B70E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57" y="3092323"/>
            <a:ext cx="4935003" cy="2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D8539-02B2-21D5-2B07-351B33197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28B684-9A0F-4AC0-57AB-AE5BF2D9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9AD51-F741-486C-2AF5-2DAFB20E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3" y="166159"/>
            <a:ext cx="4572001" cy="1956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C915C1-30DC-3CDB-6DA7-1ECE7181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14" y="1613251"/>
            <a:ext cx="5053693" cy="199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E6032-E312-E023-FB6C-775A83226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0787"/>
            <a:ext cx="4724384" cy="1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7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053B94-7BBA-1204-B747-35AFD9E56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217" y="1408822"/>
            <a:ext cx="4869600" cy="2537100"/>
          </a:xfrm>
        </p:spPr>
        <p:txBody>
          <a:bodyPr/>
          <a:lstStyle/>
          <a:p>
            <a:r>
              <a:rPr lang="en-US" sz="2000"/>
              <a:t>Conducted a survey to understand student's needs &amp; preferences</a:t>
            </a:r>
          </a:p>
          <a:p>
            <a:r>
              <a:rPr lang="en-US" sz="2000"/>
              <a:t>Some students stated that textbooks are quite expensive</a:t>
            </a:r>
          </a:p>
          <a:p>
            <a:r>
              <a:rPr lang="en-US" sz="2000"/>
              <a:t>Other struggle to study effectively for Exams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31B8C-87D1-C4C0-5BD0-3D3A625B1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12" y="366750"/>
            <a:ext cx="5940900" cy="1172400"/>
          </a:xfrm>
        </p:spPr>
        <p:txBody>
          <a:bodyPr/>
          <a:lstStyle/>
          <a:p>
            <a:r>
              <a:rPr lang="en-US"/>
              <a:t>Approach/ Student Survey</a:t>
            </a:r>
          </a:p>
        </p:txBody>
      </p:sp>
      <p:pic>
        <p:nvPicPr>
          <p:cNvPr id="6" name="Picture 5" descr="A person wearing a head scarf sitting at a desk using a computer&#10;&#10;AI-generated content may be incorrect.">
            <a:extLst>
              <a:ext uri="{FF2B5EF4-FFF2-40B4-BE49-F238E27FC236}">
                <a16:creationId xmlns:a16="http://schemas.microsoft.com/office/drawing/2014/main" id="{6EBC3541-47DF-6CFD-2ED7-135272D6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57" y="953219"/>
            <a:ext cx="2709443" cy="37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FF86E-0F2B-1EB6-97A8-2E70B22AB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6443" y="955935"/>
            <a:ext cx="4869600" cy="2537100"/>
          </a:xfrm>
        </p:spPr>
        <p:txBody>
          <a:bodyPr/>
          <a:lstStyle/>
          <a:p>
            <a:r>
              <a:rPr lang="en-US" sz="2000"/>
              <a:t>Server Space </a:t>
            </a:r>
          </a:p>
          <a:p>
            <a:r>
              <a:rPr lang="en-US" sz="2000"/>
              <a:t>Development tools (Free)</a:t>
            </a:r>
          </a:p>
          <a:p>
            <a:r>
              <a:rPr lang="en-US" sz="2000"/>
              <a:t>Cost of employment </a:t>
            </a:r>
          </a:p>
          <a:p>
            <a:r>
              <a:rPr lang="en-US" sz="2000"/>
              <a:t>Software tools (Angular, ChatGPT, VS Code, Docker, and 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5BD38-1F7D-6947-E7C7-13846BF8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Budget &amp; Equipment</a:t>
            </a:r>
          </a:p>
        </p:txBody>
      </p:sp>
    </p:spTree>
    <p:extLst>
      <p:ext uri="{BB962C8B-B14F-4D97-AF65-F5344CB8AC3E}">
        <p14:creationId xmlns:p14="http://schemas.microsoft.com/office/powerpoint/2010/main" val="385015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A499E94-F909-1402-6C1F-1EA1D9830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04" y="1772883"/>
            <a:ext cx="3400121" cy="572740"/>
          </a:xfrm>
        </p:spPr>
        <p:txBody>
          <a:bodyPr/>
          <a:lstStyle/>
          <a:p>
            <a:pPr>
              <a:buFont typeface="Courier New"/>
              <a:buChar char="o"/>
            </a:pPr>
            <a:r>
              <a:rPr lang="en-US"/>
              <a:t>Students sign up using their university email or ID verification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DCAF51-EBFC-F095-C600-230462A8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1" y="1326247"/>
            <a:ext cx="2645309" cy="446400"/>
          </a:xfrm>
        </p:spPr>
        <p:txBody>
          <a:bodyPr/>
          <a:lstStyle/>
          <a:p>
            <a:r>
              <a:rPr lang="en-US"/>
              <a:t>User Registration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71D159-DCF5-95D1-EF8C-F859F6563CE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057824" y="2764921"/>
            <a:ext cx="4251977" cy="1101107"/>
          </a:xfrm>
        </p:spPr>
        <p:txBody>
          <a:bodyPr/>
          <a:lstStyle/>
          <a:p>
            <a:pPr>
              <a:buFont typeface="Courier New"/>
              <a:buChar char="o"/>
            </a:pPr>
            <a:r>
              <a:rPr lang="en-US"/>
              <a:t>Users create listings by uploading item images, descriptions, and pricing</a:t>
            </a:r>
          </a:p>
          <a:p>
            <a:pPr>
              <a:buFont typeface="Courier New"/>
              <a:buChar char="o"/>
            </a:pPr>
            <a:r>
              <a:rPr lang="en-US"/>
              <a:t>Users can edit or delete their listings as needed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1552D7-59F6-C02F-DD10-22398EC5CE47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305832" y="2469247"/>
            <a:ext cx="4003969" cy="586579"/>
          </a:xfrm>
        </p:spPr>
        <p:txBody>
          <a:bodyPr/>
          <a:lstStyle/>
          <a:p>
            <a:r>
              <a:rPr lang="en-US" b="0"/>
              <a:t>Item Listing &amp; Management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39FE2D-30AF-B1FF-D983-7977F6AAF39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107688" y="4145147"/>
            <a:ext cx="3950053" cy="1111890"/>
          </a:xfrm>
        </p:spPr>
        <p:txBody>
          <a:bodyPr/>
          <a:lstStyle/>
          <a:p>
            <a:pPr marL="285750" indent="-285750">
              <a:buFont typeface="Courier New"/>
              <a:buChar char="o"/>
            </a:pPr>
            <a:r>
              <a:rPr lang="en-US"/>
              <a:t>  Students can explore listings using filters such as category, price range, location, </a:t>
            </a:r>
            <a:r>
              <a:rPr lang="en-US" err="1"/>
              <a:t>etc</a:t>
            </a:r>
            <a:endParaRPr lang="en-US"/>
          </a:p>
          <a:p>
            <a:pPr marL="285750" indent="-285750">
              <a:buFont typeface="Courier New"/>
              <a:buChar char="o"/>
            </a:pPr>
            <a:r>
              <a:rPr lang="en-US"/>
              <a:t> The search functionality allows users to find specific items quickly.</a:t>
            </a: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FE539-57C2-D8D4-7BB4-F6380F0D7105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107686" y="3709294"/>
            <a:ext cx="3324639" cy="446400"/>
          </a:xfrm>
        </p:spPr>
        <p:txBody>
          <a:bodyPr/>
          <a:lstStyle/>
          <a:p>
            <a:r>
              <a:rPr lang="en-US"/>
              <a:t>Browsing &amp; Searching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29DB75-DE95-CDBD-F132-A03B04ABD42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301446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81"/>
          <p:cNvSpPr txBox="1">
            <a:spLocks noGrp="1"/>
          </p:cNvSpPr>
          <p:nvPr>
            <p:ph type="title" idx="6"/>
          </p:nvPr>
        </p:nvSpPr>
        <p:spPr>
          <a:xfrm>
            <a:off x="406122" y="377533"/>
            <a:ext cx="81762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this matters</a:t>
            </a: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1876EC-CCF4-AFF2-7F4B-B7EEE8B1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91" y="1168029"/>
            <a:ext cx="8349525" cy="2128549"/>
          </a:xfrm>
        </p:spPr>
        <p:txBody>
          <a:bodyPr/>
          <a:lstStyle/>
          <a:p>
            <a:pPr marL="285750" indent="-285750">
              <a:buFont typeface="Courier New"/>
              <a:buChar char="o"/>
            </a:pPr>
            <a:r>
              <a:rPr lang="en-US" sz="1800" b="0"/>
              <a:t>Provides an effective cost solution for students to buy and sell essential items. </a:t>
            </a:r>
            <a:br>
              <a:rPr lang="en-US" sz="1800" b="0"/>
            </a:br>
            <a:r>
              <a:rPr lang="en-US" sz="1800" b="0"/>
              <a:t>Reduces financial burden by offering an affordable marketplace for student needs</a:t>
            </a:r>
            <a:br>
              <a:rPr lang="en-US" sz="1800" b="0"/>
            </a:br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765C547-76C2-88B9-C6BB-657B435F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279" y="1058342"/>
            <a:ext cx="3033497" cy="688630"/>
          </a:xfrm>
        </p:spPr>
        <p:txBody>
          <a:bodyPr/>
          <a:lstStyle/>
          <a:p>
            <a:r>
              <a:rPr lang="en-US" sz="2400"/>
              <a:t>Empowering Students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46E964E-4472-181F-EF73-B0D7135C481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72587" y="2229379"/>
            <a:ext cx="4079448" cy="1076818"/>
          </a:xfrm>
        </p:spPr>
        <p:txBody>
          <a:bodyPr/>
          <a:lstStyle/>
          <a:p>
            <a:r>
              <a:rPr lang="en-US" sz="2400"/>
              <a:t>Creating a Safer Market Place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E0AD45E-11FE-DBAC-AB7C-74D1FB5028A9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874511" y="2910564"/>
            <a:ext cx="6624242" cy="791456"/>
          </a:xfrm>
        </p:spPr>
        <p:txBody>
          <a:bodyPr/>
          <a:lstStyle/>
          <a:p>
            <a:pPr marL="285750" indent="-285750">
              <a:buFont typeface="Courier New"/>
              <a:buChar char="o"/>
            </a:pPr>
            <a:r>
              <a:rPr lang="en-US" sz="1800" b="0"/>
              <a:t>Unlike public platforms such as Facebook Market this app ensures secure transaction within a verified college community</a:t>
            </a:r>
            <a:r>
              <a:rPr lang="en-US" b="0"/>
              <a:t>.</a:t>
            </a:r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CCF172C5-C821-E916-3F4D-DBDF2500114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897168" y="3540593"/>
            <a:ext cx="4942091" cy="785677"/>
          </a:xfrm>
        </p:spPr>
        <p:txBody>
          <a:bodyPr/>
          <a:lstStyle/>
          <a:p>
            <a:r>
              <a:rPr lang="en-US" sz="2400"/>
              <a:t>Enhancing Campus Connectivity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A41D21D-48ED-A996-5961-0DFC1EFB760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552111" y="3542449"/>
            <a:ext cx="6225269" cy="1794275"/>
          </a:xfrm>
        </p:spPr>
        <p:txBody>
          <a:bodyPr/>
          <a:lstStyle/>
          <a:p>
            <a:pPr marL="285750" indent="-285750">
              <a:buFont typeface="Courier New"/>
              <a:buChar char="o"/>
            </a:pPr>
            <a:r>
              <a:rPr lang="en-US" sz="1800" b="0"/>
              <a:t>Facilitates connections between students, university organizations, and local businesses for partnerships</a:t>
            </a:r>
            <a:endParaRPr lang="en-US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647F7-C6E4-854A-5438-2854A198B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6" y="955935"/>
            <a:ext cx="4869600" cy="2537100"/>
          </a:xfrm>
        </p:spPr>
        <p:txBody>
          <a:bodyPr/>
          <a:lstStyle/>
          <a:p>
            <a:r>
              <a:rPr lang="en-US" sz="2000"/>
              <a:t>College Market App simplifies student transactions</a:t>
            </a:r>
          </a:p>
          <a:p>
            <a:r>
              <a:rPr lang="en-US" sz="2000"/>
              <a:t>Offers secure, easy to use, and organized platform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6731B-9EE5-E376-6330-5DBE9DDE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5" name="Google Shape;1258;p50" descr="A person in a graduation gown&#10;&#10;AI-generated content may be incorrect.">
            <a:extLst>
              <a:ext uri="{FF2B5EF4-FFF2-40B4-BE49-F238E27FC236}">
                <a16:creationId xmlns:a16="http://schemas.microsoft.com/office/drawing/2014/main" id="{6CAA80D7-974B-4CFF-6121-43E66D92D9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6275" y="1036509"/>
            <a:ext cx="3232200" cy="3232200"/>
          </a:xfrm>
          <a:prstGeom prst="teardrop">
            <a:avLst>
              <a:gd name="adj" fmla="val 6144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938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DCBC6-5215-AF18-8BB8-A6AB8B0CC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603" y="1182379"/>
            <a:ext cx="5484232" cy="2989986"/>
          </a:xfrm>
        </p:spPr>
        <p:txBody>
          <a:bodyPr/>
          <a:lstStyle/>
          <a:p>
            <a:r>
              <a:rPr lang="en-US" sz="2000"/>
              <a:t>This College Market App benefits students by saving money and reducing waste</a:t>
            </a:r>
          </a:p>
          <a:p>
            <a:r>
              <a:rPr lang="en-US" sz="2000"/>
              <a:t>It is a future potential to expand features based on user needs</a:t>
            </a:r>
          </a:p>
          <a:p>
            <a:r>
              <a:rPr lang="en-US" sz="2000"/>
              <a:t>It focuses on affordability, sustainability, and ease of use</a:t>
            </a:r>
          </a:p>
          <a:p>
            <a:r>
              <a:rPr lang="en-US" sz="2000"/>
              <a:t>It addresses key student needs for low-cost essentials and a reliable way to interact with their campus community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8F40F-6941-7DE9-9B32-52E15449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29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505D256-CC39-BF77-D31E-BB4A87B1D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925" y="2773862"/>
            <a:ext cx="4585617" cy="2068403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800"/>
              <a:t>Roommate Finder</a:t>
            </a:r>
          </a:p>
          <a:p>
            <a:pPr>
              <a:buFont typeface="Arial"/>
              <a:buChar char="•"/>
            </a:pPr>
            <a:r>
              <a:rPr lang="en-US" sz="1800"/>
              <a:t>Subleasing Off Campus</a:t>
            </a:r>
          </a:p>
          <a:p>
            <a:pPr>
              <a:buFont typeface="Arial"/>
              <a:buChar char="•"/>
            </a:pPr>
            <a:r>
              <a:rPr lang="en-US" sz="1800"/>
              <a:t>College Review/Compatibility</a:t>
            </a:r>
          </a:p>
          <a:p>
            <a:pPr>
              <a:buFont typeface="Arial"/>
              <a:buChar char="•"/>
            </a:pPr>
            <a:r>
              <a:rPr lang="en-US" sz="1800"/>
              <a:t>Disability Usage</a:t>
            </a:r>
          </a:p>
          <a:p>
            <a:pPr>
              <a:buFont typeface="Arial"/>
              <a:buChar char="•"/>
            </a:pPr>
            <a:r>
              <a:rPr lang="en-US" sz="1800"/>
              <a:t>Volunteering Opportunities</a:t>
            </a:r>
          </a:p>
          <a:p>
            <a:pPr marL="114300" indent="0"/>
            <a:r>
              <a:rPr lang="en-US" sz="1800">
                <a:hlinkClick r:id="rId3"/>
              </a:rPr>
              <a:t>https://communitycollegemarket.weebly.com/</a:t>
            </a:r>
            <a:endParaRPr lang="en-US" sz="1800"/>
          </a:p>
          <a:p>
            <a:pPr marL="114300" indent="0"/>
            <a:endParaRPr lang="en-US" sz="1800"/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8CC7A-0859-BBBE-F4B2-0ECFBCC1F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02" y="1226339"/>
            <a:ext cx="4211411" cy="1054800"/>
          </a:xfrm>
        </p:spPr>
        <p:txBody>
          <a:bodyPr/>
          <a:lstStyle/>
          <a:p>
            <a:r>
              <a:rPr lang="en-US"/>
              <a:t>Future Improvement</a:t>
            </a:r>
          </a:p>
        </p:txBody>
      </p:sp>
    </p:spTree>
    <p:extLst>
      <p:ext uri="{BB962C8B-B14F-4D97-AF65-F5344CB8AC3E}">
        <p14:creationId xmlns:p14="http://schemas.microsoft.com/office/powerpoint/2010/main" val="151764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EE7D6-5D18-1F0F-902B-4428BDB72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90" y="1538217"/>
            <a:ext cx="4869600" cy="3097817"/>
          </a:xfrm>
        </p:spPr>
        <p:txBody>
          <a:bodyPr/>
          <a:lstStyle/>
          <a:p>
            <a:pPr marL="139700" indent="0">
              <a:buNone/>
            </a:pPr>
            <a:endParaRPr lang="en-US" b="1"/>
          </a:p>
          <a:p>
            <a:pPr marL="425450" indent="-285750">
              <a:buFont typeface="Arial"/>
              <a:buChar char="•"/>
            </a:pPr>
            <a:r>
              <a:rPr lang="en-US" b="1"/>
              <a:t>Deliverables</a:t>
            </a:r>
            <a:endParaRPr lang="en-US"/>
          </a:p>
          <a:p>
            <a:pPr marL="425450" indent="-285750">
              <a:buFont typeface="Arial"/>
              <a:buChar char="•"/>
            </a:pPr>
            <a:r>
              <a:rPr lang="en-US" b="1"/>
              <a:t>Audience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Purpose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Scope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Background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App Design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Approach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Budget &amp; Equipment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Work Flow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Why This Matters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Summary 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Conclusion</a:t>
            </a:r>
          </a:p>
          <a:p>
            <a:pPr marL="425450" indent="-285750">
              <a:buFont typeface="Arial"/>
              <a:buChar char="•"/>
            </a:pPr>
            <a:r>
              <a:rPr lang="en-US" b="1"/>
              <a:t>Future Improvement</a:t>
            </a:r>
          </a:p>
          <a:p>
            <a:pPr marL="425450" indent="-285750">
              <a:buFont typeface="Arial"/>
              <a:buChar char="•"/>
            </a:pPr>
            <a:endParaRPr lang="en-US" b="1"/>
          </a:p>
          <a:p>
            <a:pPr marL="425450" indent="-285750">
              <a:buFont typeface="Arial"/>
              <a:buChar char="•"/>
            </a:pPr>
            <a:endParaRPr lang="en-US" b="1"/>
          </a:p>
          <a:p>
            <a:pPr marL="139700" indent="0">
              <a:buNone/>
            </a:pPr>
            <a:endParaRPr lang="en-US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E0E18C-D218-B180-14F5-5C3D2B80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25" y="614759"/>
            <a:ext cx="4862599" cy="924391"/>
          </a:xfrm>
        </p:spPr>
        <p:txBody>
          <a:bodyPr/>
          <a:lstStyle/>
          <a:p>
            <a:r>
              <a:rPr lang="en-US"/>
              <a:t>Project Overview</a:t>
            </a:r>
          </a:p>
        </p:txBody>
      </p:sp>
      <p:pic>
        <p:nvPicPr>
          <p:cNvPr id="4" name="Picture 3" descr="Online Bookstore Management System | Srinithya Kandukuri">
            <a:extLst>
              <a:ext uri="{FF2B5EF4-FFF2-40B4-BE49-F238E27FC236}">
                <a16:creationId xmlns:a16="http://schemas.microsoft.com/office/drawing/2014/main" id="{33CE72B6-ADC0-70A1-6AC0-D98231B06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27" y="1368905"/>
            <a:ext cx="5460520" cy="29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86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80"/>
          <p:cNvSpPr txBox="1">
            <a:spLocks noGrp="1"/>
          </p:cNvSpPr>
          <p:nvPr>
            <p:ph type="title"/>
          </p:nvPr>
        </p:nvSpPr>
        <p:spPr>
          <a:xfrm>
            <a:off x="711725" y="366746"/>
            <a:ext cx="77205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did it!</a:t>
            </a:r>
            <a:endParaRPr/>
          </a:p>
        </p:txBody>
      </p:sp>
      <p:pic>
        <p:nvPicPr>
          <p:cNvPr id="2513" name="Google Shape;2513;p80"/>
          <p:cNvPicPr preferRelativeResize="0"/>
          <p:nvPr/>
        </p:nvPicPr>
        <p:blipFill rotWithShape="1">
          <a:blip r:embed="rId3">
            <a:alphaModFix/>
          </a:blip>
          <a:srcRect l="8892" t="9099" r="1461" b="1255"/>
          <a:stretch/>
        </p:blipFill>
        <p:spPr>
          <a:xfrm>
            <a:off x="700087" y="1743225"/>
            <a:ext cx="2774700" cy="2774700"/>
          </a:xfrm>
          <a:prstGeom prst="teardrop">
            <a:avLst>
              <a:gd name="adj" fmla="val 60457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4" name="Google Shape;251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573" y="1255433"/>
            <a:ext cx="3262500" cy="3262500"/>
          </a:xfrm>
          <a:prstGeom prst="teardrop">
            <a:avLst>
              <a:gd name="adj" fmla="val 62504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5" name="Google Shape;2515;p80"/>
          <p:cNvPicPr preferRelativeResize="0"/>
          <p:nvPr/>
        </p:nvPicPr>
        <p:blipFill rotWithShape="1">
          <a:blip r:embed="rId5">
            <a:alphaModFix/>
          </a:blip>
          <a:srcRect l="7612" t="7612"/>
          <a:stretch/>
        </p:blipFill>
        <p:spPr>
          <a:xfrm flipH="1">
            <a:off x="5961413" y="1936800"/>
            <a:ext cx="2482500" cy="2482800"/>
          </a:xfrm>
          <a:prstGeom prst="teardrop">
            <a:avLst>
              <a:gd name="adj" fmla="val 61347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6" name="Google Shape;2516;p80"/>
          <p:cNvSpPr/>
          <p:nvPr/>
        </p:nvSpPr>
        <p:spPr>
          <a:xfrm flipH="1">
            <a:off x="120684" y="30925"/>
            <a:ext cx="6334090" cy="1402632"/>
          </a:xfrm>
          <a:custGeom>
            <a:avLst/>
            <a:gdLst/>
            <a:ahLst/>
            <a:cxnLst/>
            <a:rect l="l" t="t" r="r" b="b"/>
            <a:pathLst>
              <a:path w="59911" h="32862" extrusionOk="0">
                <a:moveTo>
                  <a:pt x="5654" y="8120"/>
                </a:moveTo>
                <a:cubicBezTo>
                  <a:pt x="4195" y="9397"/>
                  <a:pt x="2918" y="10825"/>
                  <a:pt x="1854" y="12406"/>
                </a:cubicBezTo>
                <a:cubicBezTo>
                  <a:pt x="2462" y="10764"/>
                  <a:pt x="3739" y="9336"/>
                  <a:pt x="5654" y="8120"/>
                </a:cubicBezTo>
                <a:close/>
                <a:moveTo>
                  <a:pt x="33519" y="2461"/>
                </a:moveTo>
                <a:cubicBezTo>
                  <a:pt x="35700" y="2461"/>
                  <a:pt x="37877" y="2554"/>
                  <a:pt x="40031" y="2740"/>
                </a:cubicBezTo>
                <a:lnTo>
                  <a:pt x="39515" y="2710"/>
                </a:lnTo>
                <a:cubicBezTo>
                  <a:pt x="37662" y="2596"/>
                  <a:pt x="35852" y="2541"/>
                  <a:pt x="34088" y="2541"/>
                </a:cubicBezTo>
                <a:cubicBezTo>
                  <a:pt x="29690" y="2541"/>
                  <a:pt x="25587" y="2888"/>
                  <a:pt x="21855" y="3561"/>
                </a:cubicBezTo>
                <a:cubicBezTo>
                  <a:pt x="21156" y="3652"/>
                  <a:pt x="20426" y="3743"/>
                  <a:pt x="19727" y="3865"/>
                </a:cubicBezTo>
                <a:cubicBezTo>
                  <a:pt x="13466" y="4807"/>
                  <a:pt x="8693" y="6600"/>
                  <a:pt x="5076" y="9366"/>
                </a:cubicBezTo>
                <a:cubicBezTo>
                  <a:pt x="3709" y="10400"/>
                  <a:pt x="2554" y="11646"/>
                  <a:pt x="1611" y="13074"/>
                </a:cubicBezTo>
                <a:cubicBezTo>
                  <a:pt x="1642" y="13014"/>
                  <a:pt x="1672" y="12953"/>
                  <a:pt x="1672" y="12862"/>
                </a:cubicBezTo>
                <a:lnTo>
                  <a:pt x="1672" y="12831"/>
                </a:lnTo>
                <a:cubicBezTo>
                  <a:pt x="2949" y="10916"/>
                  <a:pt x="4468" y="9214"/>
                  <a:pt x="6231" y="7725"/>
                </a:cubicBezTo>
                <a:cubicBezTo>
                  <a:pt x="7873" y="6813"/>
                  <a:pt x="9636" y="6114"/>
                  <a:pt x="11459" y="5628"/>
                </a:cubicBezTo>
                <a:cubicBezTo>
                  <a:pt x="18299" y="3591"/>
                  <a:pt x="25411" y="2527"/>
                  <a:pt x="32584" y="2466"/>
                </a:cubicBezTo>
                <a:cubicBezTo>
                  <a:pt x="32896" y="2463"/>
                  <a:pt x="33208" y="2461"/>
                  <a:pt x="33519" y="2461"/>
                </a:cubicBezTo>
                <a:close/>
                <a:moveTo>
                  <a:pt x="20153" y="3925"/>
                </a:moveTo>
                <a:lnTo>
                  <a:pt x="20153" y="3925"/>
                </a:lnTo>
                <a:cubicBezTo>
                  <a:pt x="14408" y="5172"/>
                  <a:pt x="9362" y="7269"/>
                  <a:pt x="5198" y="10217"/>
                </a:cubicBezTo>
                <a:cubicBezTo>
                  <a:pt x="3769" y="11190"/>
                  <a:pt x="2523" y="12375"/>
                  <a:pt x="1490" y="13743"/>
                </a:cubicBezTo>
                <a:cubicBezTo>
                  <a:pt x="1490" y="13652"/>
                  <a:pt x="1520" y="13591"/>
                  <a:pt x="1520" y="13530"/>
                </a:cubicBezTo>
                <a:lnTo>
                  <a:pt x="1520" y="13470"/>
                </a:lnTo>
                <a:lnTo>
                  <a:pt x="1520" y="13439"/>
                </a:lnTo>
                <a:cubicBezTo>
                  <a:pt x="2462" y="11889"/>
                  <a:pt x="3709" y="10521"/>
                  <a:pt x="5168" y="9457"/>
                </a:cubicBezTo>
                <a:cubicBezTo>
                  <a:pt x="8754" y="6722"/>
                  <a:pt x="13526" y="4898"/>
                  <a:pt x="19758" y="3956"/>
                </a:cubicBezTo>
                <a:lnTo>
                  <a:pt x="20153" y="3925"/>
                </a:lnTo>
                <a:close/>
                <a:moveTo>
                  <a:pt x="1338" y="13804"/>
                </a:moveTo>
                <a:lnTo>
                  <a:pt x="1307" y="13956"/>
                </a:lnTo>
                <a:lnTo>
                  <a:pt x="1125" y="14260"/>
                </a:lnTo>
                <a:cubicBezTo>
                  <a:pt x="1186" y="14108"/>
                  <a:pt x="1277" y="13956"/>
                  <a:pt x="1338" y="13804"/>
                </a:cubicBezTo>
                <a:close/>
                <a:moveTo>
                  <a:pt x="29554" y="153"/>
                </a:moveTo>
                <a:cubicBezTo>
                  <a:pt x="35060" y="153"/>
                  <a:pt x="40299" y="984"/>
                  <a:pt x="44621" y="1828"/>
                </a:cubicBezTo>
                <a:cubicBezTo>
                  <a:pt x="47570" y="2406"/>
                  <a:pt x="50974" y="3165"/>
                  <a:pt x="53861" y="4837"/>
                </a:cubicBezTo>
                <a:cubicBezTo>
                  <a:pt x="56992" y="6691"/>
                  <a:pt x="59059" y="9427"/>
                  <a:pt x="59515" y="12375"/>
                </a:cubicBezTo>
                <a:cubicBezTo>
                  <a:pt x="59789" y="14351"/>
                  <a:pt x="59454" y="16388"/>
                  <a:pt x="58573" y="18181"/>
                </a:cubicBezTo>
                <a:cubicBezTo>
                  <a:pt x="58907" y="16813"/>
                  <a:pt x="58938" y="15385"/>
                  <a:pt x="58694" y="13986"/>
                </a:cubicBezTo>
                <a:cubicBezTo>
                  <a:pt x="58026" y="10369"/>
                  <a:pt x="55229" y="7026"/>
                  <a:pt x="51217" y="5141"/>
                </a:cubicBezTo>
                <a:cubicBezTo>
                  <a:pt x="49667" y="4412"/>
                  <a:pt x="48026" y="3895"/>
                  <a:pt x="46354" y="3561"/>
                </a:cubicBezTo>
                <a:lnTo>
                  <a:pt x="46354" y="3561"/>
                </a:lnTo>
                <a:cubicBezTo>
                  <a:pt x="48846" y="3956"/>
                  <a:pt x="51339" y="4503"/>
                  <a:pt x="53770" y="5172"/>
                </a:cubicBezTo>
                <a:lnTo>
                  <a:pt x="53801" y="5080"/>
                </a:lnTo>
                <a:cubicBezTo>
                  <a:pt x="47098" y="3247"/>
                  <a:pt x="40210" y="2334"/>
                  <a:pt x="33327" y="2334"/>
                </a:cubicBezTo>
                <a:cubicBezTo>
                  <a:pt x="25946" y="2334"/>
                  <a:pt x="18570" y="3384"/>
                  <a:pt x="11429" y="5476"/>
                </a:cubicBezTo>
                <a:cubicBezTo>
                  <a:pt x="9788" y="5962"/>
                  <a:pt x="8238" y="6570"/>
                  <a:pt x="6718" y="7360"/>
                </a:cubicBezTo>
                <a:lnTo>
                  <a:pt x="6718" y="7360"/>
                </a:lnTo>
                <a:cubicBezTo>
                  <a:pt x="10548" y="4229"/>
                  <a:pt x="15502" y="1980"/>
                  <a:pt x="20973" y="916"/>
                </a:cubicBezTo>
                <a:cubicBezTo>
                  <a:pt x="23845" y="371"/>
                  <a:pt x="26734" y="153"/>
                  <a:pt x="29554" y="153"/>
                </a:cubicBezTo>
                <a:close/>
                <a:moveTo>
                  <a:pt x="34211" y="2649"/>
                </a:moveTo>
                <a:cubicBezTo>
                  <a:pt x="35972" y="2649"/>
                  <a:pt x="37731" y="2710"/>
                  <a:pt x="39484" y="2831"/>
                </a:cubicBezTo>
                <a:cubicBezTo>
                  <a:pt x="43375" y="3074"/>
                  <a:pt x="47478" y="3530"/>
                  <a:pt x="51126" y="5263"/>
                </a:cubicBezTo>
                <a:cubicBezTo>
                  <a:pt x="55108" y="7178"/>
                  <a:pt x="57874" y="10430"/>
                  <a:pt x="58573" y="14017"/>
                </a:cubicBezTo>
                <a:cubicBezTo>
                  <a:pt x="58846" y="15595"/>
                  <a:pt x="58755" y="17204"/>
                  <a:pt x="58301" y="18723"/>
                </a:cubicBezTo>
                <a:lnTo>
                  <a:pt x="58301" y="18723"/>
                </a:lnTo>
                <a:cubicBezTo>
                  <a:pt x="58662" y="17244"/>
                  <a:pt x="58622" y="15738"/>
                  <a:pt x="58208" y="14290"/>
                </a:cubicBezTo>
                <a:cubicBezTo>
                  <a:pt x="57114" y="10582"/>
                  <a:pt x="53527" y="7786"/>
                  <a:pt x="47539" y="5931"/>
                </a:cubicBezTo>
                <a:cubicBezTo>
                  <a:pt x="41521" y="4077"/>
                  <a:pt x="35290" y="3135"/>
                  <a:pt x="28998" y="3135"/>
                </a:cubicBezTo>
                <a:cubicBezTo>
                  <a:pt x="27235" y="3135"/>
                  <a:pt x="25441" y="3196"/>
                  <a:pt x="23679" y="3378"/>
                </a:cubicBezTo>
                <a:cubicBezTo>
                  <a:pt x="27164" y="2892"/>
                  <a:pt x="30690" y="2649"/>
                  <a:pt x="34211" y="2649"/>
                </a:cubicBezTo>
                <a:close/>
                <a:moveTo>
                  <a:pt x="58147" y="19275"/>
                </a:moveTo>
                <a:lnTo>
                  <a:pt x="58147" y="19275"/>
                </a:lnTo>
                <a:cubicBezTo>
                  <a:pt x="58118" y="19360"/>
                  <a:pt x="58088" y="19445"/>
                  <a:pt x="58057" y="19530"/>
                </a:cubicBezTo>
                <a:lnTo>
                  <a:pt x="58057" y="19530"/>
                </a:lnTo>
                <a:cubicBezTo>
                  <a:pt x="58078" y="19466"/>
                  <a:pt x="58098" y="19401"/>
                  <a:pt x="58117" y="19336"/>
                </a:cubicBezTo>
                <a:lnTo>
                  <a:pt x="58147" y="19275"/>
                </a:lnTo>
                <a:close/>
                <a:moveTo>
                  <a:pt x="395" y="16114"/>
                </a:moveTo>
                <a:lnTo>
                  <a:pt x="395" y="16114"/>
                </a:lnTo>
                <a:cubicBezTo>
                  <a:pt x="183" y="17330"/>
                  <a:pt x="183" y="18576"/>
                  <a:pt x="456" y="19761"/>
                </a:cubicBezTo>
                <a:cubicBezTo>
                  <a:pt x="61" y="18576"/>
                  <a:pt x="31" y="17299"/>
                  <a:pt x="395" y="16114"/>
                </a:cubicBezTo>
                <a:close/>
                <a:moveTo>
                  <a:pt x="57813" y="19822"/>
                </a:moveTo>
                <a:cubicBezTo>
                  <a:pt x="57691" y="20126"/>
                  <a:pt x="57570" y="20461"/>
                  <a:pt x="57418" y="20765"/>
                </a:cubicBezTo>
                <a:cubicBezTo>
                  <a:pt x="56384" y="22831"/>
                  <a:pt x="54804" y="24564"/>
                  <a:pt x="52858" y="25780"/>
                </a:cubicBezTo>
                <a:cubicBezTo>
                  <a:pt x="51126" y="26813"/>
                  <a:pt x="49241" y="27543"/>
                  <a:pt x="47266" y="27938"/>
                </a:cubicBezTo>
                <a:cubicBezTo>
                  <a:pt x="51126" y="26418"/>
                  <a:pt x="54165" y="24351"/>
                  <a:pt x="56445" y="21676"/>
                </a:cubicBezTo>
                <a:cubicBezTo>
                  <a:pt x="56931" y="21099"/>
                  <a:pt x="57387" y="20491"/>
                  <a:pt x="57813" y="19822"/>
                </a:cubicBezTo>
                <a:close/>
                <a:moveTo>
                  <a:pt x="29009" y="3249"/>
                </a:moveTo>
                <a:cubicBezTo>
                  <a:pt x="35268" y="3249"/>
                  <a:pt x="41500" y="4174"/>
                  <a:pt x="47509" y="6023"/>
                </a:cubicBezTo>
                <a:cubicBezTo>
                  <a:pt x="53436" y="7877"/>
                  <a:pt x="57023" y="10643"/>
                  <a:pt x="58086" y="14290"/>
                </a:cubicBezTo>
                <a:cubicBezTo>
                  <a:pt x="58573" y="15932"/>
                  <a:pt x="58542" y="17664"/>
                  <a:pt x="57995" y="19275"/>
                </a:cubicBezTo>
                <a:cubicBezTo>
                  <a:pt x="57509" y="20096"/>
                  <a:pt x="56962" y="20886"/>
                  <a:pt x="56354" y="21616"/>
                </a:cubicBezTo>
                <a:cubicBezTo>
                  <a:pt x="53953" y="24412"/>
                  <a:pt x="50731" y="26540"/>
                  <a:pt x="46536" y="28090"/>
                </a:cubicBezTo>
                <a:cubicBezTo>
                  <a:pt x="44447" y="28457"/>
                  <a:pt x="42333" y="28640"/>
                  <a:pt x="40216" y="28640"/>
                </a:cubicBezTo>
                <a:cubicBezTo>
                  <a:pt x="40053" y="28640"/>
                  <a:pt x="39890" y="28639"/>
                  <a:pt x="39727" y="28637"/>
                </a:cubicBezTo>
                <a:lnTo>
                  <a:pt x="39697" y="28637"/>
                </a:lnTo>
                <a:cubicBezTo>
                  <a:pt x="31217" y="28637"/>
                  <a:pt x="22767" y="27208"/>
                  <a:pt x="15593" y="25810"/>
                </a:cubicBezTo>
                <a:cubicBezTo>
                  <a:pt x="11885" y="25081"/>
                  <a:pt x="8572" y="24321"/>
                  <a:pt x="5775" y="22375"/>
                </a:cubicBezTo>
                <a:cubicBezTo>
                  <a:pt x="2280" y="19974"/>
                  <a:pt x="1125" y="16540"/>
                  <a:pt x="1429" y="13956"/>
                </a:cubicBezTo>
                <a:cubicBezTo>
                  <a:pt x="2462" y="12527"/>
                  <a:pt x="3769" y="11281"/>
                  <a:pt x="5259" y="10308"/>
                </a:cubicBezTo>
                <a:cubicBezTo>
                  <a:pt x="9788" y="7117"/>
                  <a:pt x="15259" y="4898"/>
                  <a:pt x="21551" y="3713"/>
                </a:cubicBezTo>
                <a:lnTo>
                  <a:pt x="21855" y="3652"/>
                </a:lnTo>
                <a:cubicBezTo>
                  <a:pt x="24236" y="3383"/>
                  <a:pt x="26624" y="3249"/>
                  <a:pt x="29009" y="3249"/>
                </a:cubicBezTo>
                <a:close/>
                <a:moveTo>
                  <a:pt x="1277" y="14169"/>
                </a:moveTo>
                <a:lnTo>
                  <a:pt x="1277" y="14169"/>
                </a:lnTo>
                <a:cubicBezTo>
                  <a:pt x="943" y="17573"/>
                  <a:pt x="3192" y="20734"/>
                  <a:pt x="5715" y="22467"/>
                </a:cubicBezTo>
                <a:cubicBezTo>
                  <a:pt x="7174" y="23439"/>
                  <a:pt x="8754" y="24199"/>
                  <a:pt x="10456" y="24686"/>
                </a:cubicBezTo>
                <a:cubicBezTo>
                  <a:pt x="12128" y="25202"/>
                  <a:pt x="13861" y="25597"/>
                  <a:pt x="15593" y="25901"/>
                </a:cubicBezTo>
                <a:cubicBezTo>
                  <a:pt x="22767" y="27300"/>
                  <a:pt x="31217" y="28759"/>
                  <a:pt x="39697" y="28759"/>
                </a:cubicBezTo>
                <a:lnTo>
                  <a:pt x="39727" y="28759"/>
                </a:lnTo>
                <a:cubicBezTo>
                  <a:pt x="41794" y="28759"/>
                  <a:pt x="43861" y="28637"/>
                  <a:pt x="45898" y="28333"/>
                </a:cubicBezTo>
                <a:lnTo>
                  <a:pt x="45898" y="28333"/>
                </a:lnTo>
                <a:cubicBezTo>
                  <a:pt x="42828" y="29336"/>
                  <a:pt x="39667" y="30066"/>
                  <a:pt x="36445" y="30430"/>
                </a:cubicBezTo>
                <a:cubicBezTo>
                  <a:pt x="33685" y="30804"/>
                  <a:pt x="30917" y="30995"/>
                  <a:pt x="28149" y="30995"/>
                </a:cubicBezTo>
                <a:cubicBezTo>
                  <a:pt x="25735" y="30995"/>
                  <a:pt x="23320" y="30849"/>
                  <a:pt x="20913" y="30552"/>
                </a:cubicBezTo>
                <a:cubicBezTo>
                  <a:pt x="15776" y="29944"/>
                  <a:pt x="10821" y="28363"/>
                  <a:pt x="6323" y="25871"/>
                </a:cubicBezTo>
                <a:cubicBezTo>
                  <a:pt x="4560" y="24898"/>
                  <a:pt x="1976" y="23075"/>
                  <a:pt x="760" y="20552"/>
                </a:cubicBezTo>
                <a:cubicBezTo>
                  <a:pt x="304" y="19032"/>
                  <a:pt x="243" y="17391"/>
                  <a:pt x="578" y="15810"/>
                </a:cubicBezTo>
                <a:cubicBezTo>
                  <a:pt x="639" y="15567"/>
                  <a:pt x="699" y="15354"/>
                  <a:pt x="760" y="15111"/>
                </a:cubicBezTo>
                <a:cubicBezTo>
                  <a:pt x="912" y="14777"/>
                  <a:pt x="1095" y="14473"/>
                  <a:pt x="1277" y="14169"/>
                </a:cubicBezTo>
                <a:close/>
                <a:moveTo>
                  <a:pt x="57530" y="20783"/>
                </a:moveTo>
                <a:cubicBezTo>
                  <a:pt x="56650" y="22631"/>
                  <a:pt x="55387" y="24276"/>
                  <a:pt x="53801" y="25597"/>
                </a:cubicBezTo>
                <a:cubicBezTo>
                  <a:pt x="50184" y="28698"/>
                  <a:pt x="45533" y="30066"/>
                  <a:pt x="41886" y="30917"/>
                </a:cubicBezTo>
                <a:cubicBezTo>
                  <a:pt x="36645" y="32137"/>
                  <a:pt x="31274" y="32754"/>
                  <a:pt x="25874" y="32754"/>
                </a:cubicBezTo>
                <a:cubicBezTo>
                  <a:pt x="24414" y="32754"/>
                  <a:pt x="22952" y="32709"/>
                  <a:pt x="21490" y="32619"/>
                </a:cubicBezTo>
                <a:cubicBezTo>
                  <a:pt x="14894" y="32224"/>
                  <a:pt x="11459" y="30917"/>
                  <a:pt x="9453" y="29974"/>
                </a:cubicBezTo>
                <a:cubicBezTo>
                  <a:pt x="5380" y="28059"/>
                  <a:pt x="2310" y="24898"/>
                  <a:pt x="1034" y="21312"/>
                </a:cubicBezTo>
                <a:lnTo>
                  <a:pt x="973" y="21190"/>
                </a:lnTo>
                <a:lnTo>
                  <a:pt x="973" y="21190"/>
                </a:lnTo>
                <a:cubicBezTo>
                  <a:pt x="2280" y="23439"/>
                  <a:pt x="4651" y="25081"/>
                  <a:pt x="6262" y="25993"/>
                </a:cubicBezTo>
                <a:cubicBezTo>
                  <a:pt x="10791" y="28485"/>
                  <a:pt x="15745" y="30096"/>
                  <a:pt x="20882" y="30704"/>
                </a:cubicBezTo>
                <a:cubicBezTo>
                  <a:pt x="23315" y="30990"/>
                  <a:pt x="25762" y="31135"/>
                  <a:pt x="28210" y="31135"/>
                </a:cubicBezTo>
                <a:cubicBezTo>
                  <a:pt x="30960" y="31135"/>
                  <a:pt x="33711" y="30952"/>
                  <a:pt x="36445" y="30582"/>
                </a:cubicBezTo>
                <a:cubicBezTo>
                  <a:pt x="39910" y="30187"/>
                  <a:pt x="43314" y="29397"/>
                  <a:pt x="46597" y="28211"/>
                </a:cubicBezTo>
                <a:cubicBezTo>
                  <a:pt x="48816" y="27847"/>
                  <a:pt x="50974" y="27056"/>
                  <a:pt x="52919" y="25901"/>
                </a:cubicBezTo>
                <a:cubicBezTo>
                  <a:pt x="54895" y="24655"/>
                  <a:pt x="56476" y="22892"/>
                  <a:pt x="57509" y="20825"/>
                </a:cubicBezTo>
                <a:cubicBezTo>
                  <a:pt x="57516" y="20811"/>
                  <a:pt x="57523" y="20797"/>
                  <a:pt x="57530" y="20783"/>
                </a:cubicBezTo>
                <a:close/>
                <a:moveTo>
                  <a:pt x="29546" y="1"/>
                </a:moveTo>
                <a:cubicBezTo>
                  <a:pt x="26721" y="1"/>
                  <a:pt x="23825" y="219"/>
                  <a:pt x="20943" y="764"/>
                </a:cubicBezTo>
                <a:cubicBezTo>
                  <a:pt x="15198" y="1889"/>
                  <a:pt x="10092" y="4290"/>
                  <a:pt x="6171" y="7603"/>
                </a:cubicBezTo>
                <a:cubicBezTo>
                  <a:pt x="3769" y="9032"/>
                  <a:pt x="2219" y="10734"/>
                  <a:pt x="1581" y="12770"/>
                </a:cubicBezTo>
                <a:lnTo>
                  <a:pt x="1338" y="13166"/>
                </a:lnTo>
                <a:lnTo>
                  <a:pt x="1429" y="13226"/>
                </a:lnTo>
                <a:cubicBezTo>
                  <a:pt x="1429" y="13203"/>
                  <a:pt x="1464" y="13198"/>
                  <a:pt x="1481" y="13183"/>
                </a:cubicBezTo>
                <a:lnTo>
                  <a:pt x="1481" y="13183"/>
                </a:lnTo>
                <a:cubicBezTo>
                  <a:pt x="1454" y="13238"/>
                  <a:pt x="1429" y="13296"/>
                  <a:pt x="1429" y="13378"/>
                </a:cubicBezTo>
                <a:cubicBezTo>
                  <a:pt x="1125" y="13895"/>
                  <a:pt x="851" y="14473"/>
                  <a:pt x="669" y="15050"/>
                </a:cubicBezTo>
                <a:cubicBezTo>
                  <a:pt x="274" y="15871"/>
                  <a:pt x="61" y="16752"/>
                  <a:pt x="31" y="17664"/>
                </a:cubicBezTo>
                <a:cubicBezTo>
                  <a:pt x="0" y="18667"/>
                  <a:pt x="213" y="19670"/>
                  <a:pt x="669" y="20582"/>
                </a:cubicBezTo>
                <a:cubicBezTo>
                  <a:pt x="730" y="20825"/>
                  <a:pt x="821" y="21099"/>
                  <a:pt x="912" y="21342"/>
                </a:cubicBezTo>
                <a:cubicBezTo>
                  <a:pt x="2189" y="24959"/>
                  <a:pt x="5289" y="28151"/>
                  <a:pt x="9393" y="30066"/>
                </a:cubicBezTo>
                <a:cubicBezTo>
                  <a:pt x="11399" y="31038"/>
                  <a:pt x="14864" y="32345"/>
                  <a:pt x="21490" y="32740"/>
                </a:cubicBezTo>
                <a:cubicBezTo>
                  <a:pt x="22919" y="32832"/>
                  <a:pt x="24347" y="32862"/>
                  <a:pt x="25776" y="32862"/>
                </a:cubicBezTo>
                <a:cubicBezTo>
                  <a:pt x="31217" y="32862"/>
                  <a:pt x="36627" y="32224"/>
                  <a:pt x="41916" y="31008"/>
                </a:cubicBezTo>
                <a:cubicBezTo>
                  <a:pt x="45563" y="30157"/>
                  <a:pt x="50244" y="28759"/>
                  <a:pt x="53892" y="25689"/>
                </a:cubicBezTo>
                <a:cubicBezTo>
                  <a:pt x="56050" y="23865"/>
                  <a:pt x="57631" y="21464"/>
                  <a:pt x="58421" y="18758"/>
                </a:cubicBezTo>
                <a:cubicBezTo>
                  <a:pt x="59485" y="16783"/>
                  <a:pt x="59910" y="14533"/>
                  <a:pt x="59637" y="12315"/>
                </a:cubicBezTo>
                <a:cubicBezTo>
                  <a:pt x="59150" y="9336"/>
                  <a:pt x="57053" y="6570"/>
                  <a:pt x="53922" y="4716"/>
                </a:cubicBezTo>
                <a:cubicBezTo>
                  <a:pt x="51004" y="3014"/>
                  <a:pt x="47600" y="2254"/>
                  <a:pt x="44652" y="1676"/>
                </a:cubicBezTo>
                <a:cubicBezTo>
                  <a:pt x="40309" y="832"/>
                  <a:pt x="35063" y="1"/>
                  <a:pt x="2954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7" name="Google Shape;2517;p80"/>
          <p:cNvGrpSpPr/>
          <p:nvPr/>
        </p:nvGrpSpPr>
        <p:grpSpPr>
          <a:xfrm rot="2386321">
            <a:off x="3148221" y="3799448"/>
            <a:ext cx="976995" cy="1467461"/>
            <a:chOff x="5900825" y="3389400"/>
            <a:chExt cx="558550" cy="838950"/>
          </a:xfrm>
        </p:grpSpPr>
        <p:sp>
          <p:nvSpPr>
            <p:cNvPr id="2518" name="Google Shape;2518;p80"/>
            <p:cNvSpPr/>
            <p:nvPr/>
          </p:nvSpPr>
          <p:spPr>
            <a:xfrm>
              <a:off x="6191875" y="3672825"/>
              <a:ext cx="22050" cy="17525"/>
            </a:xfrm>
            <a:custGeom>
              <a:avLst/>
              <a:gdLst/>
              <a:ahLst/>
              <a:cxnLst/>
              <a:rect l="l" t="t" r="r" b="b"/>
              <a:pathLst>
                <a:path w="882" h="701" extrusionOk="0">
                  <a:moveTo>
                    <a:pt x="335" y="1"/>
                  </a:moveTo>
                  <a:cubicBezTo>
                    <a:pt x="304" y="1"/>
                    <a:pt x="244" y="1"/>
                    <a:pt x="213" y="31"/>
                  </a:cubicBezTo>
                  <a:cubicBezTo>
                    <a:pt x="183" y="62"/>
                    <a:pt x="122" y="62"/>
                    <a:pt x="92" y="123"/>
                  </a:cubicBezTo>
                  <a:cubicBezTo>
                    <a:pt x="61" y="123"/>
                    <a:pt x="61" y="183"/>
                    <a:pt x="31" y="214"/>
                  </a:cubicBezTo>
                  <a:cubicBezTo>
                    <a:pt x="0" y="244"/>
                    <a:pt x="0" y="305"/>
                    <a:pt x="0" y="335"/>
                  </a:cubicBezTo>
                  <a:lnTo>
                    <a:pt x="0" y="426"/>
                  </a:lnTo>
                  <a:cubicBezTo>
                    <a:pt x="31" y="487"/>
                    <a:pt x="61" y="548"/>
                    <a:pt x="92" y="578"/>
                  </a:cubicBezTo>
                  <a:lnTo>
                    <a:pt x="152" y="639"/>
                  </a:lnTo>
                  <a:cubicBezTo>
                    <a:pt x="213" y="670"/>
                    <a:pt x="274" y="700"/>
                    <a:pt x="335" y="700"/>
                  </a:cubicBezTo>
                  <a:lnTo>
                    <a:pt x="335" y="670"/>
                  </a:lnTo>
                  <a:lnTo>
                    <a:pt x="547" y="670"/>
                  </a:lnTo>
                  <a:cubicBezTo>
                    <a:pt x="608" y="670"/>
                    <a:pt x="639" y="670"/>
                    <a:pt x="699" y="639"/>
                  </a:cubicBezTo>
                  <a:cubicBezTo>
                    <a:pt x="730" y="639"/>
                    <a:pt x="760" y="609"/>
                    <a:pt x="791" y="578"/>
                  </a:cubicBezTo>
                  <a:cubicBezTo>
                    <a:pt x="821" y="548"/>
                    <a:pt x="851" y="518"/>
                    <a:pt x="851" y="457"/>
                  </a:cubicBezTo>
                  <a:cubicBezTo>
                    <a:pt x="882" y="426"/>
                    <a:pt x="882" y="396"/>
                    <a:pt x="882" y="335"/>
                  </a:cubicBezTo>
                  <a:lnTo>
                    <a:pt x="882" y="244"/>
                  </a:lnTo>
                  <a:cubicBezTo>
                    <a:pt x="882" y="183"/>
                    <a:pt x="851" y="153"/>
                    <a:pt x="791" y="123"/>
                  </a:cubicBezTo>
                  <a:lnTo>
                    <a:pt x="730" y="62"/>
                  </a:lnTo>
                  <a:cubicBezTo>
                    <a:pt x="699" y="3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0"/>
            <p:cNvSpPr/>
            <p:nvPr/>
          </p:nvSpPr>
          <p:spPr>
            <a:xfrm>
              <a:off x="6173625" y="3727550"/>
              <a:ext cx="24350" cy="19775"/>
            </a:xfrm>
            <a:custGeom>
              <a:avLst/>
              <a:gdLst/>
              <a:ahLst/>
              <a:cxnLst/>
              <a:rect l="l" t="t" r="r" b="b"/>
              <a:pathLst>
                <a:path w="974" h="791" extrusionOk="0">
                  <a:moveTo>
                    <a:pt x="396" y="0"/>
                  </a:moveTo>
                  <a:cubicBezTo>
                    <a:pt x="335" y="0"/>
                    <a:pt x="305" y="0"/>
                    <a:pt x="244" y="31"/>
                  </a:cubicBezTo>
                  <a:cubicBezTo>
                    <a:pt x="183" y="61"/>
                    <a:pt x="153" y="92"/>
                    <a:pt x="122" y="122"/>
                  </a:cubicBezTo>
                  <a:lnTo>
                    <a:pt x="62" y="183"/>
                  </a:lnTo>
                  <a:cubicBezTo>
                    <a:pt x="31" y="244"/>
                    <a:pt x="1" y="304"/>
                    <a:pt x="1" y="335"/>
                  </a:cubicBezTo>
                  <a:cubicBezTo>
                    <a:pt x="1" y="365"/>
                    <a:pt x="1" y="426"/>
                    <a:pt x="1" y="456"/>
                  </a:cubicBezTo>
                  <a:cubicBezTo>
                    <a:pt x="31" y="487"/>
                    <a:pt x="31" y="548"/>
                    <a:pt x="62" y="578"/>
                  </a:cubicBezTo>
                  <a:lnTo>
                    <a:pt x="122" y="669"/>
                  </a:lnTo>
                  <a:cubicBezTo>
                    <a:pt x="153" y="700"/>
                    <a:pt x="214" y="760"/>
                    <a:pt x="305" y="760"/>
                  </a:cubicBezTo>
                  <a:lnTo>
                    <a:pt x="335" y="760"/>
                  </a:lnTo>
                  <a:cubicBezTo>
                    <a:pt x="396" y="791"/>
                    <a:pt x="426" y="791"/>
                    <a:pt x="457" y="791"/>
                  </a:cubicBezTo>
                  <a:lnTo>
                    <a:pt x="609" y="791"/>
                  </a:lnTo>
                  <a:lnTo>
                    <a:pt x="700" y="760"/>
                  </a:lnTo>
                  <a:lnTo>
                    <a:pt x="791" y="730"/>
                  </a:lnTo>
                  <a:cubicBezTo>
                    <a:pt x="822" y="700"/>
                    <a:pt x="882" y="669"/>
                    <a:pt x="882" y="639"/>
                  </a:cubicBezTo>
                  <a:cubicBezTo>
                    <a:pt x="913" y="608"/>
                    <a:pt x="943" y="578"/>
                    <a:pt x="943" y="548"/>
                  </a:cubicBezTo>
                  <a:cubicBezTo>
                    <a:pt x="974" y="517"/>
                    <a:pt x="974" y="487"/>
                    <a:pt x="974" y="426"/>
                  </a:cubicBezTo>
                  <a:lnTo>
                    <a:pt x="974" y="335"/>
                  </a:lnTo>
                  <a:lnTo>
                    <a:pt x="943" y="244"/>
                  </a:lnTo>
                  <a:cubicBezTo>
                    <a:pt x="913" y="213"/>
                    <a:pt x="882" y="183"/>
                    <a:pt x="852" y="152"/>
                  </a:cubicBezTo>
                  <a:cubicBezTo>
                    <a:pt x="822" y="122"/>
                    <a:pt x="761" y="92"/>
                    <a:pt x="730" y="92"/>
                  </a:cubicBezTo>
                  <a:lnTo>
                    <a:pt x="700" y="61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0"/>
            <p:cNvSpPr/>
            <p:nvPr/>
          </p:nvSpPr>
          <p:spPr>
            <a:xfrm>
              <a:off x="6224550" y="3733625"/>
              <a:ext cx="19025" cy="18275"/>
            </a:xfrm>
            <a:custGeom>
              <a:avLst/>
              <a:gdLst/>
              <a:ahLst/>
              <a:cxnLst/>
              <a:rect l="l" t="t" r="r" b="b"/>
              <a:pathLst>
                <a:path w="761" h="731" extrusionOk="0">
                  <a:moveTo>
                    <a:pt x="365" y="1"/>
                  </a:moveTo>
                  <a:cubicBezTo>
                    <a:pt x="0" y="122"/>
                    <a:pt x="0" y="639"/>
                    <a:pt x="365" y="730"/>
                  </a:cubicBezTo>
                  <a:cubicBezTo>
                    <a:pt x="760" y="639"/>
                    <a:pt x="760" y="122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0"/>
            <p:cNvSpPr/>
            <p:nvPr/>
          </p:nvSpPr>
          <p:spPr>
            <a:xfrm>
              <a:off x="6178200" y="3799750"/>
              <a:ext cx="26625" cy="22050"/>
            </a:xfrm>
            <a:custGeom>
              <a:avLst/>
              <a:gdLst/>
              <a:ahLst/>
              <a:cxnLst/>
              <a:rect l="l" t="t" r="r" b="b"/>
              <a:pathLst>
                <a:path w="1065" h="882" extrusionOk="0">
                  <a:moveTo>
                    <a:pt x="487" y="0"/>
                  </a:moveTo>
                  <a:cubicBezTo>
                    <a:pt x="426" y="0"/>
                    <a:pt x="365" y="0"/>
                    <a:pt x="304" y="30"/>
                  </a:cubicBezTo>
                  <a:lnTo>
                    <a:pt x="213" y="61"/>
                  </a:lnTo>
                  <a:cubicBezTo>
                    <a:pt x="152" y="91"/>
                    <a:pt x="122" y="122"/>
                    <a:pt x="91" y="182"/>
                  </a:cubicBezTo>
                  <a:cubicBezTo>
                    <a:pt x="61" y="213"/>
                    <a:pt x="31" y="243"/>
                    <a:pt x="31" y="274"/>
                  </a:cubicBezTo>
                  <a:cubicBezTo>
                    <a:pt x="0" y="334"/>
                    <a:pt x="0" y="395"/>
                    <a:pt x="0" y="456"/>
                  </a:cubicBezTo>
                  <a:lnTo>
                    <a:pt x="0" y="547"/>
                  </a:lnTo>
                  <a:lnTo>
                    <a:pt x="31" y="669"/>
                  </a:lnTo>
                  <a:cubicBezTo>
                    <a:pt x="61" y="699"/>
                    <a:pt x="91" y="760"/>
                    <a:pt x="152" y="790"/>
                  </a:cubicBezTo>
                  <a:cubicBezTo>
                    <a:pt x="183" y="821"/>
                    <a:pt x="243" y="851"/>
                    <a:pt x="304" y="851"/>
                  </a:cubicBezTo>
                  <a:cubicBezTo>
                    <a:pt x="365" y="881"/>
                    <a:pt x="426" y="881"/>
                    <a:pt x="456" y="881"/>
                  </a:cubicBezTo>
                  <a:lnTo>
                    <a:pt x="639" y="881"/>
                  </a:lnTo>
                  <a:cubicBezTo>
                    <a:pt x="821" y="881"/>
                    <a:pt x="942" y="760"/>
                    <a:pt x="1034" y="608"/>
                  </a:cubicBezTo>
                  <a:cubicBezTo>
                    <a:pt x="1034" y="578"/>
                    <a:pt x="1064" y="517"/>
                    <a:pt x="1064" y="456"/>
                  </a:cubicBezTo>
                  <a:lnTo>
                    <a:pt x="1064" y="334"/>
                  </a:lnTo>
                  <a:cubicBezTo>
                    <a:pt x="1034" y="274"/>
                    <a:pt x="1003" y="182"/>
                    <a:pt x="942" y="152"/>
                  </a:cubicBezTo>
                  <a:lnTo>
                    <a:pt x="851" y="91"/>
                  </a:lnTo>
                  <a:cubicBezTo>
                    <a:pt x="807" y="47"/>
                    <a:pt x="746" y="18"/>
                    <a:pt x="693" y="18"/>
                  </a:cubicBezTo>
                  <a:cubicBezTo>
                    <a:pt x="673" y="18"/>
                    <a:pt x="655" y="22"/>
                    <a:pt x="639" y="30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0"/>
            <p:cNvSpPr/>
            <p:nvPr/>
          </p:nvSpPr>
          <p:spPr>
            <a:xfrm>
              <a:off x="6133350" y="3824050"/>
              <a:ext cx="21300" cy="17500"/>
            </a:xfrm>
            <a:custGeom>
              <a:avLst/>
              <a:gdLst/>
              <a:ahLst/>
              <a:cxnLst/>
              <a:rect l="l" t="t" r="r" b="b"/>
              <a:pathLst>
                <a:path w="852" h="700" extrusionOk="0">
                  <a:moveTo>
                    <a:pt x="426" y="1"/>
                  </a:moveTo>
                  <a:cubicBezTo>
                    <a:pt x="1" y="61"/>
                    <a:pt x="1" y="669"/>
                    <a:pt x="426" y="700"/>
                  </a:cubicBezTo>
                  <a:cubicBezTo>
                    <a:pt x="852" y="669"/>
                    <a:pt x="852" y="6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0"/>
            <p:cNvSpPr/>
            <p:nvPr/>
          </p:nvSpPr>
          <p:spPr>
            <a:xfrm>
              <a:off x="6100675" y="3870400"/>
              <a:ext cx="19025" cy="15225"/>
            </a:xfrm>
            <a:custGeom>
              <a:avLst/>
              <a:gdLst/>
              <a:ahLst/>
              <a:cxnLst/>
              <a:rect l="l" t="t" r="r" b="b"/>
              <a:pathLst>
                <a:path w="76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61" y="609"/>
                    <a:pt x="76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80"/>
            <p:cNvSpPr/>
            <p:nvPr/>
          </p:nvSpPr>
          <p:spPr>
            <a:xfrm>
              <a:off x="6084725" y="3916725"/>
              <a:ext cx="17500" cy="12975"/>
            </a:xfrm>
            <a:custGeom>
              <a:avLst/>
              <a:gdLst/>
              <a:ahLst/>
              <a:cxnLst/>
              <a:rect l="l" t="t" r="r" b="b"/>
              <a:pathLst>
                <a:path w="700" h="519" extrusionOk="0">
                  <a:moveTo>
                    <a:pt x="364" y="1"/>
                  </a:moveTo>
                  <a:cubicBezTo>
                    <a:pt x="354" y="1"/>
                    <a:pt x="345" y="1"/>
                    <a:pt x="335" y="2"/>
                  </a:cubicBezTo>
                  <a:cubicBezTo>
                    <a:pt x="1" y="2"/>
                    <a:pt x="1" y="519"/>
                    <a:pt x="335" y="519"/>
                  </a:cubicBezTo>
                  <a:cubicBezTo>
                    <a:pt x="690" y="519"/>
                    <a:pt x="69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80"/>
            <p:cNvSpPr/>
            <p:nvPr/>
          </p:nvSpPr>
          <p:spPr>
            <a:xfrm>
              <a:off x="6055100" y="3926650"/>
              <a:ext cx="19775" cy="15200"/>
            </a:xfrm>
            <a:custGeom>
              <a:avLst/>
              <a:gdLst/>
              <a:ahLst/>
              <a:cxnLst/>
              <a:rect l="l" t="t" r="r" b="b"/>
              <a:pathLst>
                <a:path w="791" h="608" extrusionOk="0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0"/>
            <p:cNvSpPr/>
            <p:nvPr/>
          </p:nvSpPr>
          <p:spPr>
            <a:xfrm>
              <a:off x="5992775" y="39859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426" y="1"/>
                  </a:moveTo>
                  <a:cubicBezTo>
                    <a:pt x="365" y="1"/>
                    <a:pt x="335" y="31"/>
                    <a:pt x="305" y="62"/>
                  </a:cubicBezTo>
                  <a:lnTo>
                    <a:pt x="61" y="274"/>
                  </a:lnTo>
                  <a:cubicBezTo>
                    <a:pt x="31" y="305"/>
                    <a:pt x="1" y="366"/>
                    <a:pt x="1" y="426"/>
                  </a:cubicBezTo>
                  <a:cubicBezTo>
                    <a:pt x="1" y="426"/>
                    <a:pt x="1" y="457"/>
                    <a:pt x="1" y="487"/>
                  </a:cubicBezTo>
                  <a:cubicBezTo>
                    <a:pt x="31" y="518"/>
                    <a:pt x="31" y="518"/>
                    <a:pt x="61" y="548"/>
                  </a:cubicBezTo>
                  <a:cubicBezTo>
                    <a:pt x="92" y="578"/>
                    <a:pt x="122" y="609"/>
                    <a:pt x="183" y="609"/>
                  </a:cubicBezTo>
                  <a:cubicBezTo>
                    <a:pt x="244" y="609"/>
                    <a:pt x="274" y="578"/>
                    <a:pt x="305" y="548"/>
                  </a:cubicBezTo>
                  <a:lnTo>
                    <a:pt x="548" y="305"/>
                  </a:lnTo>
                  <a:cubicBezTo>
                    <a:pt x="578" y="274"/>
                    <a:pt x="578" y="244"/>
                    <a:pt x="609" y="183"/>
                  </a:cubicBezTo>
                  <a:cubicBezTo>
                    <a:pt x="609" y="153"/>
                    <a:pt x="609" y="123"/>
                    <a:pt x="609" y="123"/>
                  </a:cubicBezTo>
                  <a:cubicBezTo>
                    <a:pt x="578" y="92"/>
                    <a:pt x="578" y="62"/>
                    <a:pt x="548" y="62"/>
                  </a:cubicBezTo>
                  <a:cubicBezTo>
                    <a:pt x="517" y="31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0"/>
            <p:cNvSpPr/>
            <p:nvPr/>
          </p:nvSpPr>
          <p:spPr>
            <a:xfrm>
              <a:off x="5963150" y="4023900"/>
              <a:ext cx="12925" cy="11425"/>
            </a:xfrm>
            <a:custGeom>
              <a:avLst/>
              <a:gdLst/>
              <a:ahLst/>
              <a:cxnLst/>
              <a:rect l="l" t="t" r="r" b="b"/>
              <a:pathLst>
                <a:path w="517" h="457" extrusionOk="0">
                  <a:moveTo>
                    <a:pt x="274" y="1"/>
                  </a:moveTo>
                  <a:cubicBezTo>
                    <a:pt x="0" y="31"/>
                    <a:pt x="0" y="426"/>
                    <a:pt x="274" y="457"/>
                  </a:cubicBezTo>
                  <a:cubicBezTo>
                    <a:pt x="517" y="426"/>
                    <a:pt x="517" y="3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0"/>
            <p:cNvSpPr/>
            <p:nvPr/>
          </p:nvSpPr>
          <p:spPr>
            <a:xfrm>
              <a:off x="5931225" y="40778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426" y="1"/>
                  </a:moveTo>
                  <a:cubicBezTo>
                    <a:pt x="1" y="1"/>
                    <a:pt x="1" y="639"/>
                    <a:pt x="426" y="639"/>
                  </a:cubicBezTo>
                  <a:cubicBezTo>
                    <a:pt x="821" y="639"/>
                    <a:pt x="821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0"/>
            <p:cNvSpPr/>
            <p:nvPr/>
          </p:nvSpPr>
          <p:spPr>
            <a:xfrm>
              <a:off x="5915275" y="4157650"/>
              <a:ext cx="19025" cy="14450"/>
            </a:xfrm>
            <a:custGeom>
              <a:avLst/>
              <a:gdLst/>
              <a:ahLst/>
              <a:cxnLst/>
              <a:rect l="l" t="t" r="r" b="b"/>
              <a:pathLst>
                <a:path w="761" h="578" extrusionOk="0">
                  <a:moveTo>
                    <a:pt x="365" y="0"/>
                  </a:moveTo>
                  <a:cubicBezTo>
                    <a:pt x="0" y="0"/>
                    <a:pt x="0" y="578"/>
                    <a:pt x="365" y="578"/>
                  </a:cubicBezTo>
                  <a:cubicBezTo>
                    <a:pt x="760" y="578"/>
                    <a:pt x="760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0"/>
            <p:cNvSpPr/>
            <p:nvPr/>
          </p:nvSpPr>
          <p:spPr>
            <a:xfrm>
              <a:off x="5900825" y="4202725"/>
              <a:ext cx="29675" cy="25625"/>
            </a:xfrm>
            <a:custGeom>
              <a:avLst/>
              <a:gdLst/>
              <a:ahLst/>
              <a:cxnLst/>
              <a:rect l="l" t="t" r="r" b="b"/>
              <a:pathLst>
                <a:path w="1187" h="1025" extrusionOk="0">
                  <a:moveTo>
                    <a:pt x="510" y="1"/>
                  </a:moveTo>
                  <a:cubicBezTo>
                    <a:pt x="253" y="1"/>
                    <a:pt x="1" y="198"/>
                    <a:pt x="1" y="507"/>
                  </a:cubicBezTo>
                  <a:cubicBezTo>
                    <a:pt x="1" y="781"/>
                    <a:pt x="214" y="1024"/>
                    <a:pt x="487" y="1024"/>
                  </a:cubicBezTo>
                  <a:cubicBezTo>
                    <a:pt x="943" y="1024"/>
                    <a:pt x="1186" y="477"/>
                    <a:pt x="852" y="143"/>
                  </a:cubicBezTo>
                  <a:cubicBezTo>
                    <a:pt x="754" y="45"/>
                    <a:pt x="631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0"/>
            <p:cNvSpPr/>
            <p:nvPr/>
          </p:nvSpPr>
          <p:spPr>
            <a:xfrm>
              <a:off x="5998850" y="4128775"/>
              <a:ext cx="35000" cy="32700"/>
            </a:xfrm>
            <a:custGeom>
              <a:avLst/>
              <a:gdLst/>
              <a:ahLst/>
              <a:cxnLst/>
              <a:rect l="l" t="t" r="r" b="b"/>
              <a:pathLst>
                <a:path w="1400" h="1308" extrusionOk="0">
                  <a:moveTo>
                    <a:pt x="852" y="0"/>
                  </a:moveTo>
                  <a:lnTo>
                    <a:pt x="700" y="31"/>
                  </a:lnTo>
                  <a:cubicBezTo>
                    <a:pt x="609" y="31"/>
                    <a:pt x="518" y="91"/>
                    <a:pt x="457" y="152"/>
                  </a:cubicBezTo>
                  <a:lnTo>
                    <a:pt x="214" y="365"/>
                  </a:lnTo>
                  <a:cubicBezTo>
                    <a:pt x="62" y="517"/>
                    <a:pt x="1" y="760"/>
                    <a:pt x="92" y="973"/>
                  </a:cubicBezTo>
                  <a:cubicBezTo>
                    <a:pt x="122" y="1034"/>
                    <a:pt x="153" y="1095"/>
                    <a:pt x="214" y="1155"/>
                  </a:cubicBezTo>
                  <a:lnTo>
                    <a:pt x="335" y="1247"/>
                  </a:lnTo>
                  <a:cubicBezTo>
                    <a:pt x="426" y="1277"/>
                    <a:pt x="518" y="1307"/>
                    <a:pt x="609" y="1307"/>
                  </a:cubicBezTo>
                  <a:lnTo>
                    <a:pt x="761" y="1307"/>
                  </a:lnTo>
                  <a:cubicBezTo>
                    <a:pt x="852" y="1277"/>
                    <a:pt x="943" y="1216"/>
                    <a:pt x="1004" y="1155"/>
                  </a:cubicBezTo>
                  <a:cubicBezTo>
                    <a:pt x="1095" y="1064"/>
                    <a:pt x="1156" y="1003"/>
                    <a:pt x="1247" y="912"/>
                  </a:cubicBezTo>
                  <a:cubicBezTo>
                    <a:pt x="1277" y="882"/>
                    <a:pt x="1308" y="821"/>
                    <a:pt x="1338" y="760"/>
                  </a:cubicBezTo>
                  <a:cubicBezTo>
                    <a:pt x="1369" y="669"/>
                    <a:pt x="1399" y="608"/>
                    <a:pt x="1399" y="547"/>
                  </a:cubicBezTo>
                  <a:cubicBezTo>
                    <a:pt x="1399" y="456"/>
                    <a:pt x="1369" y="395"/>
                    <a:pt x="1338" y="335"/>
                  </a:cubicBezTo>
                  <a:cubicBezTo>
                    <a:pt x="1308" y="274"/>
                    <a:pt x="1277" y="213"/>
                    <a:pt x="1217" y="152"/>
                  </a:cubicBezTo>
                  <a:lnTo>
                    <a:pt x="1125" y="91"/>
                  </a:lnTo>
                  <a:cubicBezTo>
                    <a:pt x="1034" y="31"/>
                    <a:pt x="943" y="0"/>
                    <a:pt x="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0"/>
            <p:cNvSpPr/>
            <p:nvPr/>
          </p:nvSpPr>
          <p:spPr>
            <a:xfrm>
              <a:off x="6011775" y="4033025"/>
              <a:ext cx="34225" cy="32700"/>
            </a:xfrm>
            <a:custGeom>
              <a:avLst/>
              <a:gdLst/>
              <a:ahLst/>
              <a:cxnLst/>
              <a:rect l="l" t="t" r="r" b="b"/>
              <a:pathLst>
                <a:path w="1369" h="1308" extrusionOk="0">
                  <a:moveTo>
                    <a:pt x="639" y="0"/>
                  </a:moveTo>
                  <a:cubicBezTo>
                    <a:pt x="548" y="31"/>
                    <a:pt x="456" y="61"/>
                    <a:pt x="396" y="152"/>
                  </a:cubicBezTo>
                  <a:lnTo>
                    <a:pt x="335" y="183"/>
                  </a:lnTo>
                  <a:lnTo>
                    <a:pt x="274" y="244"/>
                  </a:lnTo>
                  <a:cubicBezTo>
                    <a:pt x="274" y="274"/>
                    <a:pt x="244" y="274"/>
                    <a:pt x="244" y="304"/>
                  </a:cubicBezTo>
                  <a:lnTo>
                    <a:pt x="183" y="365"/>
                  </a:lnTo>
                  <a:cubicBezTo>
                    <a:pt x="122" y="426"/>
                    <a:pt x="92" y="487"/>
                    <a:pt x="61" y="548"/>
                  </a:cubicBezTo>
                  <a:cubicBezTo>
                    <a:pt x="31" y="608"/>
                    <a:pt x="1" y="669"/>
                    <a:pt x="31" y="760"/>
                  </a:cubicBezTo>
                  <a:cubicBezTo>
                    <a:pt x="1" y="821"/>
                    <a:pt x="31" y="912"/>
                    <a:pt x="61" y="973"/>
                  </a:cubicBezTo>
                  <a:cubicBezTo>
                    <a:pt x="92" y="1034"/>
                    <a:pt x="122" y="1095"/>
                    <a:pt x="183" y="1155"/>
                  </a:cubicBezTo>
                  <a:lnTo>
                    <a:pt x="305" y="1216"/>
                  </a:lnTo>
                  <a:cubicBezTo>
                    <a:pt x="365" y="1277"/>
                    <a:pt x="456" y="1307"/>
                    <a:pt x="578" y="1307"/>
                  </a:cubicBezTo>
                  <a:lnTo>
                    <a:pt x="700" y="1277"/>
                  </a:lnTo>
                  <a:cubicBezTo>
                    <a:pt x="791" y="1247"/>
                    <a:pt x="882" y="1216"/>
                    <a:pt x="943" y="1155"/>
                  </a:cubicBezTo>
                  <a:lnTo>
                    <a:pt x="1004" y="1095"/>
                  </a:lnTo>
                  <a:lnTo>
                    <a:pt x="1064" y="1064"/>
                  </a:lnTo>
                  <a:lnTo>
                    <a:pt x="1125" y="1004"/>
                  </a:lnTo>
                  <a:lnTo>
                    <a:pt x="1186" y="943"/>
                  </a:lnTo>
                  <a:cubicBezTo>
                    <a:pt x="1216" y="882"/>
                    <a:pt x="1277" y="821"/>
                    <a:pt x="1277" y="760"/>
                  </a:cubicBezTo>
                  <a:cubicBezTo>
                    <a:pt x="1368" y="639"/>
                    <a:pt x="1368" y="456"/>
                    <a:pt x="1277" y="335"/>
                  </a:cubicBezTo>
                  <a:cubicBezTo>
                    <a:pt x="1277" y="274"/>
                    <a:pt x="1216" y="213"/>
                    <a:pt x="1186" y="152"/>
                  </a:cubicBezTo>
                  <a:lnTo>
                    <a:pt x="1064" y="61"/>
                  </a:lnTo>
                  <a:cubicBezTo>
                    <a:pt x="97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0"/>
            <p:cNvSpPr/>
            <p:nvPr/>
          </p:nvSpPr>
          <p:spPr>
            <a:xfrm>
              <a:off x="6066500" y="4036325"/>
              <a:ext cx="23575" cy="21050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415" y="1"/>
                  </a:moveTo>
                  <a:cubicBezTo>
                    <a:pt x="200" y="1"/>
                    <a:pt x="0" y="165"/>
                    <a:pt x="0" y="416"/>
                  </a:cubicBezTo>
                  <a:cubicBezTo>
                    <a:pt x="0" y="659"/>
                    <a:pt x="182" y="841"/>
                    <a:pt x="395" y="841"/>
                  </a:cubicBezTo>
                  <a:cubicBezTo>
                    <a:pt x="760" y="811"/>
                    <a:pt x="942" y="385"/>
                    <a:pt x="699" y="112"/>
                  </a:cubicBezTo>
                  <a:cubicBezTo>
                    <a:pt x="613" y="35"/>
                    <a:pt x="512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0"/>
            <p:cNvSpPr/>
            <p:nvPr/>
          </p:nvSpPr>
          <p:spPr>
            <a:xfrm>
              <a:off x="6058125" y="4014775"/>
              <a:ext cx="25100" cy="19025"/>
            </a:xfrm>
            <a:custGeom>
              <a:avLst/>
              <a:gdLst/>
              <a:ahLst/>
              <a:cxnLst/>
              <a:rect l="l" t="t" r="r" b="b"/>
              <a:pathLst>
                <a:path w="1004" h="761" extrusionOk="0">
                  <a:moveTo>
                    <a:pt x="517" y="1"/>
                  </a:moveTo>
                  <a:cubicBezTo>
                    <a:pt x="1" y="1"/>
                    <a:pt x="1" y="761"/>
                    <a:pt x="517" y="761"/>
                  </a:cubicBezTo>
                  <a:cubicBezTo>
                    <a:pt x="1004" y="761"/>
                    <a:pt x="100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0"/>
            <p:cNvSpPr/>
            <p:nvPr/>
          </p:nvSpPr>
          <p:spPr>
            <a:xfrm>
              <a:off x="6025450" y="3947925"/>
              <a:ext cx="22825" cy="17500"/>
            </a:xfrm>
            <a:custGeom>
              <a:avLst/>
              <a:gdLst/>
              <a:ahLst/>
              <a:cxnLst/>
              <a:rect l="l" t="t" r="r" b="b"/>
              <a:pathLst>
                <a:path w="913" h="700" extrusionOk="0">
                  <a:moveTo>
                    <a:pt x="457" y="0"/>
                  </a:moveTo>
                  <a:cubicBezTo>
                    <a:pt x="1" y="0"/>
                    <a:pt x="1" y="699"/>
                    <a:pt x="457" y="699"/>
                  </a:cubicBezTo>
                  <a:cubicBezTo>
                    <a:pt x="913" y="699"/>
                    <a:pt x="913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0"/>
            <p:cNvSpPr/>
            <p:nvPr/>
          </p:nvSpPr>
          <p:spPr>
            <a:xfrm>
              <a:off x="6010250" y="3879050"/>
              <a:ext cx="23600" cy="21025"/>
            </a:xfrm>
            <a:custGeom>
              <a:avLst/>
              <a:gdLst/>
              <a:ahLst/>
              <a:cxnLst/>
              <a:rect l="l" t="t" r="r" b="b"/>
              <a:pathLst>
                <a:path w="944" h="841" extrusionOk="0">
                  <a:moveTo>
                    <a:pt x="415" y="0"/>
                  </a:moveTo>
                  <a:cubicBezTo>
                    <a:pt x="201" y="0"/>
                    <a:pt x="1" y="164"/>
                    <a:pt x="1" y="415"/>
                  </a:cubicBezTo>
                  <a:cubicBezTo>
                    <a:pt x="1" y="627"/>
                    <a:pt x="183" y="810"/>
                    <a:pt x="396" y="840"/>
                  </a:cubicBezTo>
                  <a:cubicBezTo>
                    <a:pt x="761" y="810"/>
                    <a:pt x="943" y="384"/>
                    <a:pt x="700" y="111"/>
                  </a:cubicBezTo>
                  <a:cubicBezTo>
                    <a:pt x="614" y="34"/>
                    <a:pt x="51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0"/>
            <p:cNvSpPr/>
            <p:nvPr/>
          </p:nvSpPr>
          <p:spPr>
            <a:xfrm>
              <a:off x="6053575" y="3833650"/>
              <a:ext cx="26625" cy="25200"/>
            </a:xfrm>
            <a:custGeom>
              <a:avLst/>
              <a:gdLst/>
              <a:ahLst/>
              <a:cxnLst/>
              <a:rect l="l" t="t" r="r" b="b"/>
              <a:pathLst>
                <a:path w="1065" h="1008" extrusionOk="0">
                  <a:moveTo>
                    <a:pt x="464" y="0"/>
                  </a:moveTo>
                  <a:cubicBezTo>
                    <a:pt x="352" y="0"/>
                    <a:pt x="243" y="35"/>
                    <a:pt x="152" y="103"/>
                  </a:cubicBezTo>
                  <a:cubicBezTo>
                    <a:pt x="61" y="225"/>
                    <a:pt x="0" y="377"/>
                    <a:pt x="61" y="529"/>
                  </a:cubicBezTo>
                  <a:cubicBezTo>
                    <a:pt x="92" y="681"/>
                    <a:pt x="213" y="802"/>
                    <a:pt x="365" y="833"/>
                  </a:cubicBezTo>
                  <a:lnTo>
                    <a:pt x="426" y="863"/>
                  </a:lnTo>
                  <a:lnTo>
                    <a:pt x="426" y="863"/>
                  </a:lnTo>
                  <a:lnTo>
                    <a:pt x="335" y="833"/>
                  </a:lnTo>
                  <a:lnTo>
                    <a:pt x="335" y="833"/>
                  </a:lnTo>
                  <a:lnTo>
                    <a:pt x="365" y="863"/>
                  </a:lnTo>
                  <a:lnTo>
                    <a:pt x="426" y="893"/>
                  </a:lnTo>
                  <a:lnTo>
                    <a:pt x="517" y="954"/>
                  </a:lnTo>
                  <a:lnTo>
                    <a:pt x="608" y="984"/>
                  </a:lnTo>
                  <a:cubicBezTo>
                    <a:pt x="623" y="1000"/>
                    <a:pt x="646" y="1007"/>
                    <a:pt x="669" y="1007"/>
                  </a:cubicBezTo>
                  <a:cubicBezTo>
                    <a:pt x="692" y="1007"/>
                    <a:pt x="715" y="1000"/>
                    <a:pt x="730" y="984"/>
                  </a:cubicBezTo>
                  <a:lnTo>
                    <a:pt x="821" y="984"/>
                  </a:lnTo>
                  <a:cubicBezTo>
                    <a:pt x="882" y="954"/>
                    <a:pt x="912" y="924"/>
                    <a:pt x="943" y="893"/>
                  </a:cubicBezTo>
                  <a:lnTo>
                    <a:pt x="1003" y="833"/>
                  </a:lnTo>
                  <a:lnTo>
                    <a:pt x="1064" y="741"/>
                  </a:lnTo>
                  <a:cubicBezTo>
                    <a:pt x="1064" y="681"/>
                    <a:pt x="1064" y="650"/>
                    <a:pt x="1064" y="589"/>
                  </a:cubicBezTo>
                  <a:cubicBezTo>
                    <a:pt x="1034" y="559"/>
                    <a:pt x="1034" y="498"/>
                    <a:pt x="1003" y="468"/>
                  </a:cubicBezTo>
                  <a:lnTo>
                    <a:pt x="912" y="377"/>
                  </a:lnTo>
                  <a:lnTo>
                    <a:pt x="882" y="316"/>
                  </a:lnTo>
                  <a:cubicBezTo>
                    <a:pt x="851" y="164"/>
                    <a:pt x="730" y="42"/>
                    <a:pt x="578" y="12"/>
                  </a:cubicBezTo>
                  <a:cubicBezTo>
                    <a:pt x="540" y="4"/>
                    <a:pt x="502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0"/>
            <p:cNvSpPr/>
            <p:nvPr/>
          </p:nvSpPr>
          <p:spPr>
            <a:xfrm>
              <a:off x="6242025" y="3672075"/>
              <a:ext cx="34975" cy="29650"/>
            </a:xfrm>
            <a:custGeom>
              <a:avLst/>
              <a:gdLst/>
              <a:ahLst/>
              <a:cxnLst/>
              <a:rect l="l" t="t" r="r" b="b"/>
              <a:pathLst>
                <a:path w="1399" h="1186" extrusionOk="0">
                  <a:moveTo>
                    <a:pt x="791" y="1"/>
                  </a:moveTo>
                  <a:lnTo>
                    <a:pt x="578" y="31"/>
                  </a:lnTo>
                  <a:cubicBezTo>
                    <a:pt x="517" y="31"/>
                    <a:pt x="426" y="31"/>
                    <a:pt x="365" y="61"/>
                  </a:cubicBezTo>
                  <a:cubicBezTo>
                    <a:pt x="304" y="92"/>
                    <a:pt x="213" y="122"/>
                    <a:pt x="183" y="183"/>
                  </a:cubicBezTo>
                  <a:cubicBezTo>
                    <a:pt x="122" y="244"/>
                    <a:pt x="92" y="305"/>
                    <a:pt x="61" y="365"/>
                  </a:cubicBezTo>
                  <a:cubicBezTo>
                    <a:pt x="31" y="426"/>
                    <a:pt x="0" y="517"/>
                    <a:pt x="0" y="578"/>
                  </a:cubicBezTo>
                  <a:lnTo>
                    <a:pt x="31" y="730"/>
                  </a:lnTo>
                  <a:cubicBezTo>
                    <a:pt x="61" y="821"/>
                    <a:pt x="122" y="912"/>
                    <a:pt x="183" y="973"/>
                  </a:cubicBezTo>
                  <a:lnTo>
                    <a:pt x="304" y="1064"/>
                  </a:lnTo>
                  <a:cubicBezTo>
                    <a:pt x="365" y="1125"/>
                    <a:pt x="487" y="1156"/>
                    <a:pt x="578" y="1156"/>
                  </a:cubicBezTo>
                  <a:lnTo>
                    <a:pt x="791" y="1186"/>
                  </a:lnTo>
                  <a:cubicBezTo>
                    <a:pt x="882" y="1186"/>
                    <a:pt x="943" y="1156"/>
                    <a:pt x="1034" y="1125"/>
                  </a:cubicBezTo>
                  <a:cubicBezTo>
                    <a:pt x="1095" y="1095"/>
                    <a:pt x="1155" y="1064"/>
                    <a:pt x="1216" y="1004"/>
                  </a:cubicBezTo>
                  <a:cubicBezTo>
                    <a:pt x="1277" y="943"/>
                    <a:pt x="1307" y="882"/>
                    <a:pt x="1338" y="821"/>
                  </a:cubicBezTo>
                  <a:cubicBezTo>
                    <a:pt x="1368" y="730"/>
                    <a:pt x="1399" y="669"/>
                    <a:pt x="1399" y="578"/>
                  </a:cubicBezTo>
                  <a:lnTo>
                    <a:pt x="1368" y="426"/>
                  </a:lnTo>
                  <a:cubicBezTo>
                    <a:pt x="1338" y="335"/>
                    <a:pt x="1277" y="244"/>
                    <a:pt x="1216" y="183"/>
                  </a:cubicBezTo>
                  <a:lnTo>
                    <a:pt x="1095" y="92"/>
                  </a:lnTo>
                  <a:cubicBezTo>
                    <a:pt x="1004" y="31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0"/>
            <p:cNvSpPr/>
            <p:nvPr/>
          </p:nvSpPr>
          <p:spPr>
            <a:xfrm>
              <a:off x="6290650" y="37495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1" y="31"/>
                    <a:pt x="1" y="335"/>
                    <a:pt x="214" y="366"/>
                  </a:cubicBezTo>
                  <a:cubicBezTo>
                    <a:pt x="396" y="335"/>
                    <a:pt x="396" y="3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0"/>
            <p:cNvSpPr/>
            <p:nvPr/>
          </p:nvSpPr>
          <p:spPr>
            <a:xfrm>
              <a:off x="6286850" y="3741225"/>
              <a:ext cx="17500" cy="14475"/>
            </a:xfrm>
            <a:custGeom>
              <a:avLst/>
              <a:gdLst/>
              <a:ahLst/>
              <a:cxnLst/>
              <a:rect l="l" t="t" r="r" b="b"/>
              <a:pathLst>
                <a:path w="700" h="579" extrusionOk="0">
                  <a:moveTo>
                    <a:pt x="366" y="1"/>
                  </a:moveTo>
                  <a:cubicBezTo>
                    <a:pt x="1" y="31"/>
                    <a:pt x="1" y="548"/>
                    <a:pt x="366" y="578"/>
                  </a:cubicBezTo>
                  <a:cubicBezTo>
                    <a:pt x="700" y="548"/>
                    <a:pt x="700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0"/>
            <p:cNvSpPr/>
            <p:nvPr/>
          </p:nvSpPr>
          <p:spPr>
            <a:xfrm>
              <a:off x="6227575" y="3832075"/>
              <a:ext cx="24350" cy="29950"/>
            </a:xfrm>
            <a:custGeom>
              <a:avLst/>
              <a:gdLst/>
              <a:ahLst/>
              <a:cxnLst/>
              <a:rect l="l" t="t" r="r" b="b"/>
              <a:pathLst>
                <a:path w="974" h="1198" extrusionOk="0">
                  <a:moveTo>
                    <a:pt x="703" y="1"/>
                  </a:moveTo>
                  <a:cubicBezTo>
                    <a:pt x="609" y="1"/>
                    <a:pt x="528" y="55"/>
                    <a:pt x="487" y="136"/>
                  </a:cubicBezTo>
                  <a:cubicBezTo>
                    <a:pt x="335" y="348"/>
                    <a:pt x="183" y="592"/>
                    <a:pt x="31" y="804"/>
                  </a:cubicBezTo>
                  <a:cubicBezTo>
                    <a:pt x="1" y="865"/>
                    <a:pt x="1" y="926"/>
                    <a:pt x="1" y="1017"/>
                  </a:cubicBezTo>
                  <a:cubicBezTo>
                    <a:pt x="35" y="1136"/>
                    <a:pt x="144" y="1198"/>
                    <a:pt x="256" y="1198"/>
                  </a:cubicBezTo>
                  <a:cubicBezTo>
                    <a:pt x="344" y="1198"/>
                    <a:pt x="433" y="1159"/>
                    <a:pt x="487" y="1078"/>
                  </a:cubicBezTo>
                  <a:lnTo>
                    <a:pt x="943" y="409"/>
                  </a:lnTo>
                  <a:cubicBezTo>
                    <a:pt x="974" y="348"/>
                    <a:pt x="974" y="257"/>
                    <a:pt x="943" y="196"/>
                  </a:cubicBezTo>
                  <a:cubicBezTo>
                    <a:pt x="943" y="136"/>
                    <a:pt x="882" y="75"/>
                    <a:pt x="852" y="44"/>
                  </a:cubicBezTo>
                  <a:cubicBezTo>
                    <a:pt x="801" y="14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0"/>
            <p:cNvSpPr/>
            <p:nvPr/>
          </p:nvSpPr>
          <p:spPr>
            <a:xfrm>
              <a:off x="6252650" y="3843050"/>
              <a:ext cx="18275" cy="13700"/>
            </a:xfrm>
            <a:custGeom>
              <a:avLst/>
              <a:gdLst/>
              <a:ahLst/>
              <a:cxnLst/>
              <a:rect l="l" t="t" r="r" b="b"/>
              <a:pathLst>
                <a:path w="731" h="548" extrusionOk="0">
                  <a:moveTo>
                    <a:pt x="366" y="1"/>
                  </a:moveTo>
                  <a:cubicBezTo>
                    <a:pt x="1" y="1"/>
                    <a:pt x="1" y="548"/>
                    <a:pt x="366" y="548"/>
                  </a:cubicBezTo>
                  <a:cubicBezTo>
                    <a:pt x="730" y="548"/>
                    <a:pt x="730" y="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0"/>
            <p:cNvSpPr/>
            <p:nvPr/>
          </p:nvSpPr>
          <p:spPr>
            <a:xfrm>
              <a:off x="6306625" y="3692575"/>
              <a:ext cx="28900" cy="56025"/>
            </a:xfrm>
            <a:custGeom>
              <a:avLst/>
              <a:gdLst/>
              <a:ahLst/>
              <a:cxnLst/>
              <a:rect l="l" t="t" r="r" b="b"/>
              <a:pathLst>
                <a:path w="1156" h="2241" extrusionOk="0">
                  <a:moveTo>
                    <a:pt x="467" y="0"/>
                  </a:moveTo>
                  <a:cubicBezTo>
                    <a:pt x="317" y="0"/>
                    <a:pt x="171" y="74"/>
                    <a:pt x="91" y="214"/>
                  </a:cubicBezTo>
                  <a:cubicBezTo>
                    <a:pt x="30" y="336"/>
                    <a:pt x="0" y="457"/>
                    <a:pt x="30" y="579"/>
                  </a:cubicBezTo>
                  <a:lnTo>
                    <a:pt x="274" y="1916"/>
                  </a:lnTo>
                  <a:cubicBezTo>
                    <a:pt x="304" y="2038"/>
                    <a:pt x="365" y="2129"/>
                    <a:pt x="456" y="2190"/>
                  </a:cubicBezTo>
                  <a:cubicBezTo>
                    <a:pt x="527" y="2225"/>
                    <a:pt x="598" y="2240"/>
                    <a:pt x="670" y="2240"/>
                  </a:cubicBezTo>
                  <a:cubicBezTo>
                    <a:pt x="720" y="2240"/>
                    <a:pt x="770" y="2233"/>
                    <a:pt x="821" y="2220"/>
                  </a:cubicBezTo>
                  <a:cubicBezTo>
                    <a:pt x="912" y="2190"/>
                    <a:pt x="1034" y="2129"/>
                    <a:pt x="1094" y="2007"/>
                  </a:cubicBezTo>
                  <a:cubicBezTo>
                    <a:pt x="1125" y="1916"/>
                    <a:pt x="1155" y="1795"/>
                    <a:pt x="1125" y="1673"/>
                  </a:cubicBezTo>
                  <a:lnTo>
                    <a:pt x="912" y="336"/>
                  </a:lnTo>
                  <a:cubicBezTo>
                    <a:pt x="882" y="214"/>
                    <a:pt x="790" y="123"/>
                    <a:pt x="699" y="62"/>
                  </a:cubicBezTo>
                  <a:cubicBezTo>
                    <a:pt x="626" y="20"/>
                    <a:pt x="546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0"/>
            <p:cNvSpPr/>
            <p:nvPr/>
          </p:nvSpPr>
          <p:spPr>
            <a:xfrm>
              <a:off x="6299025" y="3631800"/>
              <a:ext cx="27375" cy="19775"/>
            </a:xfrm>
            <a:custGeom>
              <a:avLst/>
              <a:gdLst/>
              <a:ahLst/>
              <a:cxnLst/>
              <a:rect l="l" t="t" r="r" b="b"/>
              <a:pathLst>
                <a:path w="1095" h="791" extrusionOk="0">
                  <a:moveTo>
                    <a:pt x="547" y="1"/>
                  </a:moveTo>
                  <a:cubicBezTo>
                    <a:pt x="0" y="1"/>
                    <a:pt x="0" y="791"/>
                    <a:pt x="547" y="791"/>
                  </a:cubicBezTo>
                  <a:cubicBezTo>
                    <a:pt x="1094" y="791"/>
                    <a:pt x="1094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0"/>
            <p:cNvSpPr/>
            <p:nvPr/>
          </p:nvSpPr>
          <p:spPr>
            <a:xfrm>
              <a:off x="6336250" y="3561125"/>
              <a:ext cx="19775" cy="15225"/>
            </a:xfrm>
            <a:custGeom>
              <a:avLst/>
              <a:gdLst/>
              <a:ahLst/>
              <a:cxnLst/>
              <a:rect l="l" t="t" r="r" b="b"/>
              <a:pathLst>
                <a:path w="791" h="609" extrusionOk="0">
                  <a:moveTo>
                    <a:pt x="396" y="1"/>
                  </a:moveTo>
                  <a:cubicBezTo>
                    <a:pt x="1" y="1"/>
                    <a:pt x="1" y="609"/>
                    <a:pt x="396" y="609"/>
                  </a:cubicBezTo>
                  <a:cubicBezTo>
                    <a:pt x="791" y="609"/>
                    <a:pt x="79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0"/>
            <p:cNvSpPr/>
            <p:nvPr/>
          </p:nvSpPr>
          <p:spPr>
            <a:xfrm>
              <a:off x="6407675" y="3444875"/>
              <a:ext cx="12950" cy="11425"/>
            </a:xfrm>
            <a:custGeom>
              <a:avLst/>
              <a:gdLst/>
              <a:ahLst/>
              <a:cxnLst/>
              <a:rect l="l" t="t" r="r" b="b"/>
              <a:pathLst>
                <a:path w="518" h="457" extrusionOk="0">
                  <a:moveTo>
                    <a:pt x="244" y="0"/>
                  </a:moveTo>
                  <a:cubicBezTo>
                    <a:pt x="1" y="31"/>
                    <a:pt x="1" y="426"/>
                    <a:pt x="244" y="456"/>
                  </a:cubicBezTo>
                  <a:cubicBezTo>
                    <a:pt x="517" y="426"/>
                    <a:pt x="517" y="31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0"/>
            <p:cNvSpPr/>
            <p:nvPr/>
          </p:nvSpPr>
          <p:spPr>
            <a:xfrm>
              <a:off x="6447200" y="3389400"/>
              <a:ext cx="12175" cy="9900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243" y="0"/>
                  </a:moveTo>
                  <a:cubicBezTo>
                    <a:pt x="0" y="0"/>
                    <a:pt x="0" y="396"/>
                    <a:pt x="243" y="396"/>
                  </a:cubicBezTo>
                  <a:cubicBezTo>
                    <a:pt x="487" y="396"/>
                    <a:pt x="487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E03F-7AF0-9A97-8505-C1F3EF07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   Any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6C89E-4E90-5A57-206D-908DE6538431}"/>
              </a:ext>
            </a:extLst>
          </p:cNvPr>
          <p:cNvSpPr txBox="1"/>
          <p:nvPr/>
        </p:nvSpPr>
        <p:spPr>
          <a:xfrm>
            <a:off x="733892" y="1662957"/>
            <a:ext cx="34548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D9FFE3"/>
                </a:solidFill>
                <a:latin typeface="Arvo"/>
              </a:rPr>
              <a:t>Contact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1DE488-4B6B-1116-D992-7AC31BAAFF42}"/>
              </a:ext>
            </a:extLst>
          </p:cNvPr>
          <p:cNvSpPr txBox="1"/>
          <p:nvPr/>
        </p:nvSpPr>
        <p:spPr>
          <a:xfrm>
            <a:off x="824039" y="2406123"/>
            <a:ext cx="326078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9FFE3"/>
                </a:solidFill>
                <a:latin typeface="Arvo"/>
              </a:rPr>
              <a:t>Ndeye Mareme Lo _</a:t>
            </a:r>
          </a:p>
          <a:p>
            <a:r>
              <a:rPr lang="en-US">
                <a:solidFill>
                  <a:srgbClr val="D9FFE3"/>
                </a:solidFill>
                <a:latin typeface="Arvo"/>
              </a:rPr>
              <a:t> </a:t>
            </a:r>
            <a:r>
              <a:rPr lang="en-US">
                <a:solidFill>
                  <a:srgbClr val="D9FFE3"/>
                </a:solidFill>
                <a:latin typeface="Arvo"/>
                <a:hlinkClick r:id="rId2"/>
              </a:rPr>
              <a:t>Lo.12@wright.edu</a:t>
            </a:r>
            <a:endParaRPr lang="en-US">
              <a:solidFill>
                <a:srgbClr val="D9FFE3"/>
              </a:solidFill>
              <a:latin typeface="Arvo"/>
            </a:endParaRPr>
          </a:p>
          <a:p>
            <a:r>
              <a:rPr lang="en-US">
                <a:solidFill>
                  <a:srgbClr val="D9FFE3"/>
                </a:solidFill>
                <a:latin typeface="Arvo"/>
              </a:rPr>
              <a:t>Hunter McIntosh – </a:t>
            </a:r>
            <a:r>
              <a:rPr lang="en-US">
                <a:solidFill>
                  <a:srgbClr val="D9FFE3"/>
                </a:solidFill>
                <a:latin typeface="Arvo"/>
                <a:hlinkClick r:id="rId3"/>
              </a:rPr>
              <a:t>McIntosh.87@wright.edu</a:t>
            </a:r>
            <a:endParaRPr lang="en-US">
              <a:solidFill>
                <a:srgbClr val="D9FFE3"/>
              </a:solidFill>
              <a:latin typeface="Arvo"/>
            </a:endParaRPr>
          </a:p>
          <a:p>
            <a:r>
              <a:rPr lang="en-US">
                <a:solidFill>
                  <a:srgbClr val="D9FFE3"/>
                </a:solidFill>
                <a:latin typeface="Arvo"/>
              </a:rPr>
              <a:t>Divine </a:t>
            </a:r>
            <a:r>
              <a:rPr lang="en-US" err="1">
                <a:solidFill>
                  <a:srgbClr val="D9FFE3"/>
                </a:solidFill>
                <a:latin typeface="Arvo"/>
              </a:rPr>
              <a:t>Eziolise</a:t>
            </a:r>
            <a:r>
              <a:rPr lang="en-US">
                <a:solidFill>
                  <a:srgbClr val="D9FFE3"/>
                </a:solidFill>
                <a:latin typeface="Arvo"/>
              </a:rPr>
              <a:t> _ </a:t>
            </a:r>
            <a:r>
              <a:rPr lang="en-US">
                <a:solidFill>
                  <a:srgbClr val="D9FFE3"/>
                </a:solidFill>
                <a:latin typeface="Arvo"/>
                <a:hlinkClick r:id="rId4"/>
              </a:rPr>
              <a:t>Eziolise.5@wright.edu</a:t>
            </a:r>
            <a:endParaRPr lang="en-US"/>
          </a:p>
          <a:p>
            <a:r>
              <a:rPr lang="en-US">
                <a:solidFill>
                  <a:srgbClr val="D9FFE3"/>
                </a:solidFill>
                <a:latin typeface="Arvo"/>
              </a:rPr>
              <a:t>Ari Kinney _</a:t>
            </a:r>
            <a:endParaRPr lang="en-US"/>
          </a:p>
          <a:p>
            <a:r>
              <a:rPr lang="en-US">
                <a:solidFill>
                  <a:srgbClr val="D9FFE3"/>
                </a:solidFill>
                <a:latin typeface="Arvo"/>
                <a:hlinkClick r:id="rId5"/>
              </a:rPr>
              <a:t>Kinney.58@wright.edu</a:t>
            </a:r>
            <a:endParaRPr lang="en-US">
              <a:solidFill>
                <a:srgbClr val="D9FFE3"/>
              </a:solidFill>
              <a:latin typeface="Arvo"/>
            </a:endParaRPr>
          </a:p>
          <a:p>
            <a:endParaRPr lang="en-US">
              <a:solidFill>
                <a:srgbClr val="D9FFE3"/>
              </a:solidFill>
              <a:latin typeface="Arvo"/>
            </a:endParaRPr>
          </a:p>
          <a:p>
            <a:endParaRPr lang="en-US">
              <a:solidFill>
                <a:srgbClr val="D9FFE3"/>
              </a:solidFill>
              <a:latin typeface="Arvo"/>
            </a:endParaRPr>
          </a:p>
          <a:p>
            <a:endParaRPr lang="en-US">
              <a:solidFill>
                <a:srgbClr val="D9FFE3"/>
              </a:solidFill>
              <a:latin typeface="Arvo"/>
            </a:endParaRPr>
          </a:p>
          <a:p>
            <a:endParaRPr lang="en-US">
              <a:solidFill>
                <a:srgbClr val="D9FFE3"/>
              </a:solidFill>
              <a:latin typeface="Arvo"/>
            </a:endParaRPr>
          </a:p>
        </p:txBody>
      </p:sp>
      <p:pic>
        <p:nvPicPr>
          <p:cNvPr id="7" name="Picture 6" descr="Any Questions&quot; Images – Browse 450 Stock Photos, Vectors, and Video | Adobe  Stock">
            <a:extLst>
              <a:ext uri="{FF2B5EF4-FFF2-40B4-BE49-F238E27FC236}">
                <a16:creationId xmlns:a16="http://schemas.microsoft.com/office/drawing/2014/main" id="{54ED6079-1D14-912E-24B4-FF896E922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149" y="1795372"/>
            <a:ext cx="4774721" cy="29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7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EB06A8-7F1D-60BF-4CBD-F0E8DF2CD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7944" y="1300992"/>
            <a:ext cx="4578459" cy="2310657"/>
          </a:xfrm>
        </p:spPr>
        <p:txBody>
          <a:bodyPr/>
          <a:lstStyle/>
          <a:p>
            <a:pPr marL="139700" indent="0">
              <a:buNone/>
            </a:pPr>
            <a:endParaRPr lang="en-US" sz="1600"/>
          </a:p>
          <a:p>
            <a:r>
              <a:rPr lang="en-US" sz="1600"/>
              <a:t>Proof of concept of mobile/web application for student transactions.</a:t>
            </a:r>
          </a:p>
          <a:p>
            <a:r>
              <a:rPr lang="en-US" sz="1600"/>
              <a:t>Ability to help both, organizations &amp; students get everything they want with a click of a button</a:t>
            </a:r>
          </a:p>
          <a:p>
            <a:r>
              <a:rPr lang="en-US" sz="1600"/>
              <a:t>User-friendly layout for easy navigation.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86480-58D5-32AD-B4A0-D257ABCD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29" y="366750"/>
            <a:ext cx="5940900" cy="1172400"/>
          </a:xfrm>
        </p:spPr>
        <p:txBody>
          <a:bodyPr/>
          <a:lstStyle/>
          <a:p>
            <a:r>
              <a:rPr lang="en-US"/>
              <a:t>Deliverables</a:t>
            </a:r>
          </a:p>
        </p:txBody>
      </p:sp>
      <p:pic>
        <p:nvPicPr>
          <p:cNvPr id="6" name="Picture 5" descr="Student Online Shopping Habits – The ...">
            <a:extLst>
              <a:ext uri="{FF2B5EF4-FFF2-40B4-BE49-F238E27FC236}">
                <a16:creationId xmlns:a16="http://schemas.microsoft.com/office/drawing/2014/main" id="{402AD6A0-0156-3977-B66F-4B7E5AB7E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21" y="1290458"/>
            <a:ext cx="4279960" cy="2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9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84D91-265C-25F7-DC4A-336ADDA1D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462" y="1031416"/>
            <a:ext cx="4869600" cy="2537100"/>
          </a:xfrm>
        </p:spPr>
        <p:txBody>
          <a:bodyPr/>
          <a:lstStyle/>
          <a:p>
            <a:r>
              <a:rPr lang="en-US" sz="1800"/>
              <a:t>For College students looking to buy, sell, or trade items</a:t>
            </a:r>
          </a:p>
          <a:p>
            <a:r>
              <a:rPr lang="en-US" sz="1800"/>
              <a:t>University stuff, or faculty who may also participate</a:t>
            </a:r>
          </a:p>
          <a:p>
            <a:r>
              <a:rPr lang="en-US" sz="1800"/>
              <a:t>Local businesses for partnerships or sponsorships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A557F-3897-AA79-2D73-FE29404D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Audience</a:t>
            </a:r>
          </a:p>
        </p:txBody>
      </p:sp>
      <p:pic>
        <p:nvPicPr>
          <p:cNvPr id="8" name="Picture 7" descr="How to Sell Books Online in 2025 With 5 ...">
            <a:extLst>
              <a:ext uri="{FF2B5EF4-FFF2-40B4-BE49-F238E27FC236}">
                <a16:creationId xmlns:a16="http://schemas.microsoft.com/office/drawing/2014/main" id="{684EB19B-C8BA-A60E-5574-77BDE990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06" y="1406116"/>
            <a:ext cx="4339086" cy="2331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8112DD-A432-9DFE-529D-1121C76880EF}"/>
              </a:ext>
            </a:extLst>
          </p:cNvPr>
          <p:cNvSpPr txBox="1"/>
          <p:nvPr/>
        </p:nvSpPr>
        <p:spPr>
          <a:xfrm>
            <a:off x="6126911" y="3746020"/>
            <a:ext cx="22903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Source: Chegg</a:t>
            </a:r>
          </a:p>
        </p:txBody>
      </p:sp>
    </p:spTree>
    <p:extLst>
      <p:ext uri="{BB962C8B-B14F-4D97-AF65-F5344CB8AC3E}">
        <p14:creationId xmlns:p14="http://schemas.microsoft.com/office/powerpoint/2010/main" val="429015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82C946-BBBC-2FDB-6A2B-57D7B026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217" y="1290209"/>
            <a:ext cx="4880383" cy="3033118"/>
          </a:xfrm>
        </p:spPr>
        <p:txBody>
          <a:bodyPr/>
          <a:lstStyle/>
          <a:p>
            <a:r>
              <a:rPr lang="en-US"/>
              <a:t>Communication and Networking</a:t>
            </a:r>
          </a:p>
          <a:p>
            <a:pPr marL="139700" indent="0">
              <a:buNone/>
            </a:pPr>
            <a:r>
              <a:rPr lang="en-US"/>
              <a:t>            By connecting students of same majors and interest into</a:t>
            </a:r>
          </a:p>
          <a:p>
            <a:pPr marL="139700" indent="0">
              <a:buNone/>
            </a:pPr>
            <a:r>
              <a:rPr lang="en-US"/>
              <a:t>            groups</a:t>
            </a:r>
          </a:p>
          <a:p>
            <a:r>
              <a:rPr lang="en-US"/>
              <a:t>Provide a Student-Centered Marketplace</a:t>
            </a:r>
          </a:p>
          <a:p>
            <a:pPr marL="139700" indent="0">
              <a:buNone/>
            </a:pPr>
            <a:r>
              <a:rPr lang="en-US"/>
              <a:t>           By assisting students to buy, sell, &amp; trade their items</a:t>
            </a:r>
          </a:p>
          <a:p>
            <a:pPr marL="139700" indent="0">
              <a:buNone/>
            </a:pPr>
            <a:r>
              <a:rPr lang="en-US"/>
              <a:t>           Easily &amp; more conveniently within their college </a:t>
            </a:r>
          </a:p>
          <a:p>
            <a:pPr marL="139700" indent="0">
              <a:buNone/>
            </a:pPr>
            <a:r>
              <a:rPr lang="en-US"/>
              <a:t>           community.</a:t>
            </a:r>
          </a:p>
          <a:p>
            <a:r>
              <a:rPr lang="en-US"/>
              <a:t>Promote Sustainability and Convenience</a:t>
            </a:r>
          </a:p>
          <a:p>
            <a:pPr marL="139700" indent="0">
              <a:buNone/>
            </a:pPr>
            <a:r>
              <a:rPr lang="en-US"/>
              <a:t>           By  reducing waste, reuse of pre-owned items</a:t>
            </a:r>
          </a:p>
          <a:p>
            <a:r>
              <a:rPr lang="en-US"/>
              <a:t>Enhance Affordability</a:t>
            </a:r>
          </a:p>
          <a:p>
            <a:pPr marL="139700" indent="0">
              <a:buNone/>
            </a:pPr>
            <a:r>
              <a:rPr lang="en-US"/>
              <a:t>           By helping students save money on essential items like </a:t>
            </a:r>
          </a:p>
          <a:p>
            <a:pPr marL="139700" indent="0">
              <a:buNone/>
            </a:pPr>
            <a:r>
              <a:rPr lang="en-US"/>
              <a:t>           textbooks, furniture, and electronics</a:t>
            </a:r>
          </a:p>
          <a:p>
            <a:pPr marL="1397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5A488-C60D-94F3-C829-07A5E58F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pic>
        <p:nvPicPr>
          <p:cNvPr id="6" name="Picture 5" descr="A person in a yellow sweater and glasses&#10;&#10;Description automatically generated">
            <a:extLst>
              <a:ext uri="{FF2B5EF4-FFF2-40B4-BE49-F238E27FC236}">
                <a16:creationId xmlns:a16="http://schemas.microsoft.com/office/drawing/2014/main" id="{1C202879-6F27-56E4-A96D-93BBFE3D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45066" y="994154"/>
            <a:ext cx="4464170" cy="337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1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568876-8C84-5497-2E68-423ED1982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28" y="1300991"/>
            <a:ext cx="4869600" cy="2537100"/>
          </a:xfrm>
        </p:spPr>
        <p:txBody>
          <a:bodyPr/>
          <a:lstStyle/>
          <a:p>
            <a:r>
              <a:rPr lang="en-US" sz="1800"/>
              <a:t>Focused on a university community</a:t>
            </a:r>
          </a:p>
          <a:p>
            <a:r>
              <a:rPr lang="en-US" sz="1800"/>
              <a:t>Potential for expansion to multiple campuses </a:t>
            </a:r>
          </a:p>
          <a:p>
            <a:r>
              <a:rPr lang="en-US" sz="1800"/>
              <a:t>Limitations include no direct payment processing (transactions handled outside the App)</a:t>
            </a:r>
          </a:p>
          <a:p>
            <a:pPr marL="13970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D6BF10-18E7-3603-E48F-F18C3478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</a:t>
            </a:r>
          </a:p>
        </p:txBody>
      </p:sp>
      <p:pic>
        <p:nvPicPr>
          <p:cNvPr id="5" name="Picture 4" descr="Bookdeal (@bookdeal20) • Instagram ...">
            <a:extLst>
              <a:ext uri="{FF2B5EF4-FFF2-40B4-BE49-F238E27FC236}">
                <a16:creationId xmlns:a16="http://schemas.microsoft.com/office/drawing/2014/main" id="{315842BD-C458-96ED-412A-71E1705E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4" y="950254"/>
            <a:ext cx="3728228" cy="367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7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77F0F-A31A-8EB5-218F-DDB63A1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217" y="1128462"/>
            <a:ext cx="4869600" cy="2537100"/>
          </a:xfrm>
        </p:spPr>
        <p:txBody>
          <a:bodyPr/>
          <a:lstStyle/>
          <a:p>
            <a:r>
              <a:rPr lang="en-US" sz="2000"/>
              <a:t>College students often face high costs for textbooks, furniture, electronics, and other essentials</a:t>
            </a:r>
          </a:p>
          <a:p>
            <a:r>
              <a:rPr lang="en-US" sz="2000"/>
              <a:t>And many students struggle to buy or sell items efficiently on campus</a:t>
            </a:r>
          </a:p>
          <a:p>
            <a:r>
              <a:rPr lang="en-US" sz="2000"/>
              <a:t>Many existing solutions are not student-specific or secure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15772D-EB61-873D-5514-53DB89F5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pic>
        <p:nvPicPr>
          <p:cNvPr id="9" name="Picture 8" descr="A person and person sitting at a desk&#10;&#10;Description automatically generated">
            <a:extLst>
              <a:ext uri="{FF2B5EF4-FFF2-40B4-BE49-F238E27FC236}">
                <a16:creationId xmlns:a16="http://schemas.microsoft.com/office/drawing/2014/main" id="{AC9D54AC-95B2-3B52-B0D4-82C79146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43500" y="1047300"/>
            <a:ext cx="4259293" cy="31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2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53"/>
          <p:cNvGrpSpPr/>
          <p:nvPr/>
        </p:nvGrpSpPr>
        <p:grpSpPr>
          <a:xfrm>
            <a:off x="5579026" y="1781712"/>
            <a:ext cx="3367502" cy="3361509"/>
            <a:chOff x="5579026" y="1781712"/>
            <a:chExt cx="3367502" cy="3361509"/>
          </a:xfrm>
        </p:grpSpPr>
        <p:grpSp>
          <p:nvGrpSpPr>
            <p:cNvPr id="1369" name="Google Shape;1369;p53"/>
            <p:cNvGrpSpPr/>
            <p:nvPr/>
          </p:nvGrpSpPr>
          <p:grpSpPr>
            <a:xfrm>
              <a:off x="5579026" y="1781712"/>
              <a:ext cx="3367502" cy="3361509"/>
              <a:chOff x="3706150" y="4190625"/>
              <a:chExt cx="1699900" cy="1696875"/>
            </a:xfrm>
          </p:grpSpPr>
          <p:sp>
            <p:nvSpPr>
              <p:cNvPr id="1370" name="Google Shape;1370;p53"/>
              <p:cNvSpPr/>
              <p:nvPr/>
            </p:nvSpPr>
            <p:spPr>
              <a:xfrm>
                <a:off x="3816325" y="4190625"/>
                <a:ext cx="243950" cy="2629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10519" extrusionOk="0">
                    <a:moveTo>
                      <a:pt x="5556" y="1"/>
                    </a:moveTo>
                    <a:cubicBezTo>
                      <a:pt x="4765" y="1"/>
                      <a:pt x="3587" y="4895"/>
                      <a:pt x="3587" y="4895"/>
                    </a:cubicBezTo>
                    <a:cubicBezTo>
                      <a:pt x="3587" y="4895"/>
                      <a:pt x="4195" y="214"/>
                      <a:pt x="3375" y="153"/>
                    </a:cubicBezTo>
                    <a:cubicBezTo>
                      <a:pt x="3367" y="152"/>
                      <a:pt x="3360" y="152"/>
                      <a:pt x="3353" y="152"/>
                    </a:cubicBezTo>
                    <a:cubicBezTo>
                      <a:pt x="2572" y="152"/>
                      <a:pt x="1946" y="4925"/>
                      <a:pt x="1946" y="4925"/>
                    </a:cubicBezTo>
                    <a:cubicBezTo>
                      <a:pt x="1946" y="4925"/>
                      <a:pt x="1768" y="1458"/>
                      <a:pt x="1237" y="1458"/>
                    </a:cubicBezTo>
                    <a:cubicBezTo>
                      <a:pt x="1230" y="1458"/>
                      <a:pt x="1223" y="1459"/>
                      <a:pt x="1216" y="1460"/>
                    </a:cubicBezTo>
                    <a:cubicBezTo>
                      <a:pt x="669" y="1551"/>
                      <a:pt x="487" y="5047"/>
                      <a:pt x="487" y="5047"/>
                    </a:cubicBezTo>
                    <a:cubicBezTo>
                      <a:pt x="213" y="6293"/>
                      <a:pt x="61" y="7539"/>
                      <a:pt x="1" y="8816"/>
                    </a:cubicBezTo>
                    <a:cubicBezTo>
                      <a:pt x="1" y="8816"/>
                      <a:pt x="2898" y="10518"/>
                      <a:pt x="3096" y="10518"/>
                    </a:cubicBezTo>
                    <a:cubicBezTo>
                      <a:pt x="3098" y="10518"/>
                      <a:pt x="3100" y="10518"/>
                      <a:pt x="3101" y="10518"/>
                    </a:cubicBezTo>
                    <a:lnTo>
                      <a:pt x="6627" y="10031"/>
                    </a:lnTo>
                    <a:cubicBezTo>
                      <a:pt x="6870" y="8481"/>
                      <a:pt x="7083" y="7509"/>
                      <a:pt x="7083" y="7509"/>
                    </a:cubicBezTo>
                    <a:cubicBezTo>
                      <a:pt x="7083" y="7509"/>
                      <a:pt x="9758" y="5776"/>
                      <a:pt x="9089" y="5047"/>
                    </a:cubicBezTo>
                    <a:cubicBezTo>
                      <a:pt x="8936" y="4872"/>
                      <a:pt x="8739" y="4805"/>
                      <a:pt x="8527" y="4805"/>
                    </a:cubicBezTo>
                    <a:cubicBezTo>
                      <a:pt x="7815" y="4805"/>
                      <a:pt x="6931" y="5563"/>
                      <a:pt x="6931" y="5563"/>
                    </a:cubicBezTo>
                    <a:cubicBezTo>
                      <a:pt x="6931" y="5563"/>
                      <a:pt x="8055" y="761"/>
                      <a:pt x="7417" y="578"/>
                    </a:cubicBezTo>
                    <a:cubicBezTo>
                      <a:pt x="7407" y="576"/>
                      <a:pt x="7397" y="575"/>
                      <a:pt x="7386" y="575"/>
                    </a:cubicBezTo>
                    <a:cubicBezTo>
                      <a:pt x="6727" y="575"/>
                      <a:pt x="5137" y="5138"/>
                      <a:pt x="5137" y="5138"/>
                    </a:cubicBezTo>
                    <a:cubicBezTo>
                      <a:pt x="5137" y="5138"/>
                      <a:pt x="6323" y="1"/>
                      <a:pt x="5563" y="1"/>
                    </a:cubicBezTo>
                    <a:cubicBezTo>
                      <a:pt x="5561" y="1"/>
                      <a:pt x="5558" y="1"/>
                      <a:pt x="5556" y="1"/>
                    </a:cubicBezTo>
                    <a:close/>
                  </a:path>
                </a:pathLst>
              </a:custGeom>
              <a:solidFill>
                <a:srgbClr val="E861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3"/>
              <p:cNvSpPr/>
              <p:nvPr/>
            </p:nvSpPr>
            <p:spPr>
              <a:xfrm>
                <a:off x="3807200" y="4411775"/>
                <a:ext cx="174800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2858" extrusionOk="0">
                    <a:moveTo>
                      <a:pt x="366" y="0"/>
                    </a:moveTo>
                    <a:cubicBezTo>
                      <a:pt x="366" y="0"/>
                      <a:pt x="214" y="486"/>
                      <a:pt x="1" y="1337"/>
                    </a:cubicBezTo>
                    <a:lnTo>
                      <a:pt x="3010" y="2857"/>
                    </a:lnTo>
                    <a:lnTo>
                      <a:pt x="6749" y="2584"/>
                    </a:lnTo>
                    <a:cubicBezTo>
                      <a:pt x="6840" y="2067"/>
                      <a:pt x="6901" y="1611"/>
                      <a:pt x="6992" y="1185"/>
                    </a:cubicBez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3"/>
              <p:cNvSpPr/>
              <p:nvPr/>
            </p:nvSpPr>
            <p:spPr>
              <a:xfrm>
                <a:off x="3706150" y="4445200"/>
                <a:ext cx="1699900" cy="1442300"/>
              </a:xfrm>
              <a:custGeom>
                <a:avLst/>
                <a:gdLst/>
                <a:ahLst/>
                <a:cxnLst/>
                <a:rect l="l" t="t" r="r" b="b"/>
                <a:pathLst>
                  <a:path w="67996" h="57692" extrusionOk="0">
                    <a:moveTo>
                      <a:pt x="4012" y="0"/>
                    </a:moveTo>
                    <a:cubicBezTo>
                      <a:pt x="2918" y="4073"/>
                      <a:pt x="0" y="16596"/>
                      <a:pt x="3040" y="23952"/>
                    </a:cubicBezTo>
                    <a:cubicBezTo>
                      <a:pt x="6748" y="32858"/>
                      <a:pt x="19605" y="37539"/>
                      <a:pt x="19605" y="37539"/>
                    </a:cubicBezTo>
                    <a:lnTo>
                      <a:pt x="18329" y="57691"/>
                    </a:lnTo>
                    <a:lnTo>
                      <a:pt x="47873" y="57691"/>
                    </a:lnTo>
                    <a:lnTo>
                      <a:pt x="47296" y="40883"/>
                    </a:lnTo>
                    <a:lnTo>
                      <a:pt x="47296" y="40883"/>
                    </a:lnTo>
                    <a:cubicBezTo>
                      <a:pt x="55776" y="45563"/>
                      <a:pt x="58694" y="52433"/>
                      <a:pt x="59637" y="57691"/>
                    </a:cubicBezTo>
                    <a:lnTo>
                      <a:pt x="67995" y="57691"/>
                    </a:lnTo>
                    <a:cubicBezTo>
                      <a:pt x="67874" y="50913"/>
                      <a:pt x="66263" y="41764"/>
                      <a:pt x="59302" y="36232"/>
                    </a:cubicBezTo>
                    <a:cubicBezTo>
                      <a:pt x="47205" y="26627"/>
                      <a:pt x="33709" y="26141"/>
                      <a:pt x="33709" y="26141"/>
                    </a:cubicBezTo>
                    <a:cubicBezTo>
                      <a:pt x="21946" y="24864"/>
                      <a:pt x="14742" y="20305"/>
                      <a:pt x="11976" y="18177"/>
                    </a:cubicBezTo>
                    <a:cubicBezTo>
                      <a:pt x="11034" y="17448"/>
                      <a:pt x="10426" y="16414"/>
                      <a:pt x="10244" y="15259"/>
                    </a:cubicBezTo>
                    <a:cubicBezTo>
                      <a:pt x="9544" y="11125"/>
                      <a:pt x="10213" y="5137"/>
                      <a:pt x="10791" y="1247"/>
                    </a:cubicBezTo>
                    <a:lnTo>
                      <a:pt x="40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3"/>
              <p:cNvSpPr/>
              <p:nvPr/>
            </p:nvSpPr>
            <p:spPr>
              <a:xfrm>
                <a:off x="4336850" y="5058425"/>
                <a:ext cx="418725" cy="272825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10913" extrusionOk="0">
                    <a:moveTo>
                      <a:pt x="1" y="1"/>
                    </a:moveTo>
                    <a:lnTo>
                      <a:pt x="122" y="1217"/>
                    </a:lnTo>
                    <a:cubicBezTo>
                      <a:pt x="122" y="1217"/>
                      <a:pt x="1794" y="6688"/>
                      <a:pt x="1794" y="6748"/>
                    </a:cubicBezTo>
                    <a:cubicBezTo>
                      <a:pt x="2128" y="7478"/>
                      <a:pt x="2554" y="8207"/>
                      <a:pt x="3010" y="8876"/>
                    </a:cubicBezTo>
                    <a:cubicBezTo>
                      <a:pt x="3162" y="8967"/>
                      <a:pt x="6262" y="10092"/>
                      <a:pt x="6323" y="10214"/>
                    </a:cubicBezTo>
                    <a:cubicBezTo>
                      <a:pt x="6414" y="10335"/>
                      <a:pt x="9302" y="10913"/>
                      <a:pt x="9302" y="10913"/>
                    </a:cubicBezTo>
                    <a:lnTo>
                      <a:pt x="13952" y="8633"/>
                    </a:lnTo>
                    <a:cubicBezTo>
                      <a:pt x="13952" y="8633"/>
                      <a:pt x="16414" y="3800"/>
                      <a:pt x="16475" y="3739"/>
                    </a:cubicBezTo>
                    <a:cubicBezTo>
                      <a:pt x="16566" y="3527"/>
                      <a:pt x="16657" y="3314"/>
                      <a:pt x="16749" y="3071"/>
                    </a:cubicBezTo>
                    <a:cubicBezTo>
                      <a:pt x="14043" y="2311"/>
                      <a:pt x="11277" y="1855"/>
                      <a:pt x="8511" y="1642"/>
                    </a:cubicBezTo>
                    <a:cubicBezTo>
                      <a:pt x="5624" y="1338"/>
                      <a:pt x="2767" y="791"/>
                      <a:pt x="1" y="1"/>
                    </a:cubicBezTo>
                    <a:close/>
                  </a:path>
                </a:pathLst>
              </a:custGeom>
              <a:solidFill>
                <a:srgbClr val="E861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3"/>
              <p:cNvSpPr/>
              <p:nvPr/>
            </p:nvSpPr>
            <p:spPr>
              <a:xfrm>
                <a:off x="4318625" y="5053100"/>
                <a:ext cx="45975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18390" h="12129" extrusionOk="0">
                    <a:moveTo>
                      <a:pt x="0" y="1"/>
                    </a:moveTo>
                    <a:cubicBezTo>
                      <a:pt x="0" y="1581"/>
                      <a:pt x="243" y="3192"/>
                      <a:pt x="699" y="4712"/>
                    </a:cubicBezTo>
                    <a:cubicBezTo>
                      <a:pt x="1733" y="8208"/>
                      <a:pt x="3891" y="10639"/>
                      <a:pt x="6900" y="11734"/>
                    </a:cubicBezTo>
                    <a:cubicBezTo>
                      <a:pt x="7599" y="11977"/>
                      <a:pt x="8389" y="12129"/>
                      <a:pt x="9149" y="12129"/>
                    </a:cubicBezTo>
                    <a:cubicBezTo>
                      <a:pt x="10092" y="12129"/>
                      <a:pt x="11064" y="11916"/>
                      <a:pt x="11915" y="11490"/>
                    </a:cubicBezTo>
                    <a:cubicBezTo>
                      <a:pt x="15320" y="9849"/>
                      <a:pt x="17538" y="5563"/>
                      <a:pt x="18390" y="3557"/>
                    </a:cubicBezTo>
                    <a:cubicBezTo>
                      <a:pt x="17873" y="3375"/>
                      <a:pt x="17326" y="3253"/>
                      <a:pt x="16839" y="3132"/>
                    </a:cubicBezTo>
                    <a:cubicBezTo>
                      <a:pt x="15988" y="5016"/>
                      <a:pt x="14043" y="8694"/>
                      <a:pt x="11216" y="10031"/>
                    </a:cubicBezTo>
                    <a:cubicBezTo>
                      <a:pt x="10554" y="10354"/>
                      <a:pt x="9834" y="10516"/>
                      <a:pt x="9111" y="10516"/>
                    </a:cubicBezTo>
                    <a:cubicBezTo>
                      <a:pt x="8540" y="10516"/>
                      <a:pt x="7967" y="10415"/>
                      <a:pt x="7417" y="10214"/>
                    </a:cubicBezTo>
                    <a:cubicBezTo>
                      <a:pt x="2645" y="8481"/>
                      <a:pt x="1733" y="3284"/>
                      <a:pt x="1611" y="457"/>
                    </a:cubicBezTo>
                    <a:cubicBezTo>
                      <a:pt x="1064" y="305"/>
                      <a:pt x="517" y="153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3"/>
              <p:cNvSpPr/>
              <p:nvPr/>
            </p:nvSpPr>
            <p:spPr>
              <a:xfrm>
                <a:off x="4329475" y="4474025"/>
                <a:ext cx="695100" cy="345825"/>
              </a:xfrm>
              <a:custGeom>
                <a:avLst/>
                <a:gdLst/>
                <a:ahLst/>
                <a:cxnLst/>
                <a:rect l="l" t="t" r="r" b="b"/>
                <a:pathLst>
                  <a:path w="27804" h="13833" extrusionOk="0">
                    <a:moveTo>
                      <a:pt x="445" y="1"/>
                    </a:moveTo>
                    <a:cubicBezTo>
                      <a:pt x="161" y="1"/>
                      <a:pt x="1" y="375"/>
                      <a:pt x="235" y="580"/>
                    </a:cubicBezTo>
                    <a:cubicBezTo>
                      <a:pt x="11390" y="10246"/>
                      <a:pt x="11481" y="10276"/>
                      <a:pt x="11542" y="10307"/>
                    </a:cubicBezTo>
                    <a:lnTo>
                      <a:pt x="11603" y="10307"/>
                    </a:lnTo>
                    <a:lnTo>
                      <a:pt x="27378" y="13832"/>
                    </a:lnTo>
                    <a:lnTo>
                      <a:pt x="27469" y="13832"/>
                    </a:lnTo>
                    <a:cubicBezTo>
                      <a:pt x="27561" y="13832"/>
                      <a:pt x="27682" y="13772"/>
                      <a:pt x="27743" y="13680"/>
                    </a:cubicBezTo>
                    <a:cubicBezTo>
                      <a:pt x="27804" y="13559"/>
                      <a:pt x="27804" y="13407"/>
                      <a:pt x="27713" y="13316"/>
                    </a:cubicBezTo>
                    <a:lnTo>
                      <a:pt x="17408" y="1644"/>
                    </a:lnTo>
                    <a:cubicBezTo>
                      <a:pt x="17348" y="1583"/>
                      <a:pt x="17256" y="1522"/>
                      <a:pt x="17196" y="1522"/>
                    </a:cubicBezTo>
                    <a:lnTo>
                      <a:pt x="478" y="2"/>
                    </a:lnTo>
                    <a:cubicBezTo>
                      <a:pt x="467" y="1"/>
                      <a:pt x="456" y="1"/>
                      <a:pt x="4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3"/>
              <p:cNvSpPr/>
              <p:nvPr/>
            </p:nvSpPr>
            <p:spPr>
              <a:xfrm>
                <a:off x="4938700" y="4707550"/>
                <a:ext cx="11400" cy="2034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8139" extrusionOk="0">
                    <a:moveTo>
                      <a:pt x="228" y="1"/>
                    </a:moveTo>
                    <a:cubicBezTo>
                      <a:pt x="122" y="1"/>
                      <a:pt x="15" y="69"/>
                      <a:pt x="0" y="206"/>
                    </a:cubicBezTo>
                    <a:lnTo>
                      <a:pt x="0" y="7926"/>
                    </a:lnTo>
                    <a:cubicBezTo>
                      <a:pt x="0" y="8048"/>
                      <a:pt x="91" y="8139"/>
                      <a:pt x="213" y="8139"/>
                    </a:cubicBezTo>
                    <a:cubicBezTo>
                      <a:pt x="334" y="8139"/>
                      <a:pt x="456" y="8048"/>
                      <a:pt x="456" y="7926"/>
                    </a:cubicBezTo>
                    <a:lnTo>
                      <a:pt x="456" y="206"/>
                    </a:lnTo>
                    <a:cubicBezTo>
                      <a:pt x="441" y="69"/>
                      <a:pt x="334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3"/>
              <p:cNvSpPr/>
              <p:nvPr/>
            </p:nvSpPr>
            <p:spPr>
              <a:xfrm>
                <a:off x="4931100" y="4897325"/>
                <a:ext cx="26600" cy="859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436" extrusionOk="0">
                    <a:moveTo>
                      <a:pt x="517" y="1"/>
                    </a:moveTo>
                    <a:cubicBezTo>
                      <a:pt x="243" y="1"/>
                      <a:pt x="0" y="244"/>
                      <a:pt x="0" y="548"/>
                    </a:cubicBezTo>
                    <a:lnTo>
                      <a:pt x="0" y="3436"/>
                    </a:lnTo>
                    <a:lnTo>
                      <a:pt x="1064" y="3436"/>
                    </a:lnTo>
                    <a:lnTo>
                      <a:pt x="1064" y="548"/>
                    </a:lnTo>
                    <a:cubicBezTo>
                      <a:pt x="1064" y="244"/>
                      <a:pt x="821" y="1"/>
                      <a:pt x="5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3"/>
              <p:cNvSpPr/>
              <p:nvPr/>
            </p:nvSpPr>
            <p:spPr>
              <a:xfrm>
                <a:off x="4931100" y="4975600"/>
                <a:ext cx="610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980" extrusionOk="0">
                    <a:moveTo>
                      <a:pt x="0" y="1"/>
                    </a:moveTo>
                    <a:lnTo>
                      <a:pt x="0" y="2858"/>
                    </a:lnTo>
                    <a:cubicBezTo>
                      <a:pt x="0" y="2919"/>
                      <a:pt x="61" y="2979"/>
                      <a:pt x="122" y="2979"/>
                    </a:cubicBezTo>
                    <a:cubicBezTo>
                      <a:pt x="182" y="2979"/>
                      <a:pt x="243" y="2919"/>
                      <a:pt x="243" y="2858"/>
                    </a:cubicBezTo>
                    <a:lnTo>
                      <a:pt x="2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3"/>
              <p:cNvSpPr/>
              <p:nvPr/>
            </p:nvSpPr>
            <p:spPr>
              <a:xfrm>
                <a:off x="4950850" y="4975600"/>
                <a:ext cx="68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980" extrusionOk="0">
                    <a:moveTo>
                      <a:pt x="0" y="1"/>
                    </a:moveTo>
                    <a:lnTo>
                      <a:pt x="0" y="2858"/>
                    </a:lnTo>
                    <a:cubicBezTo>
                      <a:pt x="0" y="2919"/>
                      <a:pt x="61" y="2979"/>
                      <a:pt x="152" y="2979"/>
                    </a:cubicBezTo>
                    <a:cubicBezTo>
                      <a:pt x="213" y="2979"/>
                      <a:pt x="274" y="2919"/>
                      <a:pt x="274" y="2858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3"/>
              <p:cNvSpPr/>
              <p:nvPr/>
            </p:nvSpPr>
            <p:spPr>
              <a:xfrm>
                <a:off x="4940975" y="4980925"/>
                <a:ext cx="610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980" extrusionOk="0">
                    <a:moveTo>
                      <a:pt x="0" y="0"/>
                    </a:moveTo>
                    <a:lnTo>
                      <a:pt x="0" y="2858"/>
                    </a:lnTo>
                    <a:cubicBezTo>
                      <a:pt x="0" y="2918"/>
                      <a:pt x="61" y="2979"/>
                      <a:pt x="122" y="2979"/>
                    </a:cubicBezTo>
                    <a:cubicBezTo>
                      <a:pt x="213" y="2979"/>
                      <a:pt x="243" y="2918"/>
                      <a:pt x="243" y="2858"/>
                    </a:cubicBez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3"/>
              <p:cNvSpPr/>
              <p:nvPr/>
            </p:nvSpPr>
            <p:spPr>
              <a:xfrm>
                <a:off x="4496425" y="4553875"/>
                <a:ext cx="327550" cy="218850"/>
              </a:xfrm>
              <a:custGeom>
                <a:avLst/>
                <a:gdLst/>
                <a:ahLst/>
                <a:cxnLst/>
                <a:rect l="l" t="t" r="r" b="b"/>
                <a:pathLst>
                  <a:path w="13102" h="8754" extrusionOk="0">
                    <a:moveTo>
                      <a:pt x="1976" y="0"/>
                    </a:moveTo>
                    <a:lnTo>
                      <a:pt x="1" y="3192"/>
                    </a:lnTo>
                    <a:lnTo>
                      <a:pt x="4287" y="8116"/>
                    </a:lnTo>
                    <a:lnTo>
                      <a:pt x="12068" y="8754"/>
                    </a:lnTo>
                    <a:lnTo>
                      <a:pt x="13101" y="5927"/>
                    </a:lnTo>
                    <a:cubicBezTo>
                      <a:pt x="9819" y="669"/>
                      <a:pt x="1976" y="0"/>
                      <a:pt x="19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3"/>
              <p:cNvSpPr/>
              <p:nvPr/>
            </p:nvSpPr>
            <p:spPr>
              <a:xfrm>
                <a:off x="4451600" y="4632900"/>
                <a:ext cx="371600" cy="384525"/>
              </a:xfrm>
              <a:custGeom>
                <a:avLst/>
                <a:gdLst/>
                <a:ahLst/>
                <a:cxnLst/>
                <a:rect l="l" t="t" r="r" b="b"/>
                <a:pathLst>
                  <a:path w="14864" h="15381" extrusionOk="0">
                    <a:moveTo>
                      <a:pt x="1794" y="0"/>
                    </a:moveTo>
                    <a:cubicBezTo>
                      <a:pt x="882" y="1429"/>
                      <a:pt x="0" y="3131"/>
                      <a:pt x="0" y="3131"/>
                    </a:cubicBezTo>
                    <a:lnTo>
                      <a:pt x="7812" y="15380"/>
                    </a:lnTo>
                    <a:cubicBezTo>
                      <a:pt x="9180" y="12310"/>
                      <a:pt x="10517" y="13040"/>
                      <a:pt x="12675" y="11186"/>
                    </a:cubicBezTo>
                    <a:cubicBezTo>
                      <a:pt x="14864" y="9332"/>
                      <a:pt x="13861" y="5593"/>
                      <a:pt x="13861" y="5593"/>
                    </a:cubicBezTo>
                    <a:cubicBezTo>
                      <a:pt x="7083" y="4164"/>
                      <a:pt x="1794" y="0"/>
                      <a:pt x="17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3"/>
              <p:cNvSpPr/>
              <p:nvPr/>
            </p:nvSpPr>
            <p:spPr>
              <a:xfrm>
                <a:off x="4387000" y="4684575"/>
                <a:ext cx="388425" cy="440575"/>
              </a:xfrm>
              <a:custGeom>
                <a:avLst/>
                <a:gdLst/>
                <a:ahLst/>
                <a:cxnLst/>
                <a:rect l="l" t="t" r="r" b="b"/>
                <a:pathLst>
                  <a:path w="15537" h="17623" extrusionOk="0">
                    <a:moveTo>
                      <a:pt x="6323" y="0"/>
                    </a:moveTo>
                    <a:cubicBezTo>
                      <a:pt x="4998" y="1037"/>
                      <a:pt x="2828" y="1064"/>
                      <a:pt x="2603" y="1064"/>
                    </a:cubicBezTo>
                    <a:cubicBezTo>
                      <a:pt x="2591" y="1064"/>
                      <a:pt x="2584" y="1064"/>
                      <a:pt x="2584" y="1064"/>
                    </a:cubicBezTo>
                    <a:cubicBezTo>
                      <a:pt x="2584" y="1064"/>
                      <a:pt x="1" y="5441"/>
                      <a:pt x="396" y="8146"/>
                    </a:cubicBezTo>
                    <a:cubicBezTo>
                      <a:pt x="791" y="10851"/>
                      <a:pt x="4651" y="11854"/>
                      <a:pt x="4651" y="11854"/>
                    </a:cubicBezTo>
                    <a:lnTo>
                      <a:pt x="4043" y="16262"/>
                    </a:lnTo>
                    <a:cubicBezTo>
                      <a:pt x="4043" y="16262"/>
                      <a:pt x="5437" y="17623"/>
                      <a:pt x="7430" y="17623"/>
                    </a:cubicBezTo>
                    <a:cubicBezTo>
                      <a:pt x="8150" y="17623"/>
                      <a:pt x="8949" y="17445"/>
                      <a:pt x="9788" y="16961"/>
                    </a:cubicBezTo>
                    <a:lnTo>
                      <a:pt x="11126" y="9088"/>
                    </a:lnTo>
                    <a:cubicBezTo>
                      <a:pt x="11267" y="9109"/>
                      <a:pt x="11407" y="9119"/>
                      <a:pt x="11546" y="9119"/>
                    </a:cubicBezTo>
                    <a:cubicBezTo>
                      <a:pt x="13688" y="9119"/>
                      <a:pt x="15536" y="6811"/>
                      <a:pt x="14651" y="5441"/>
                    </a:cubicBezTo>
                    <a:cubicBezTo>
                      <a:pt x="14380" y="5029"/>
                      <a:pt x="13994" y="4882"/>
                      <a:pt x="13583" y="4882"/>
                    </a:cubicBezTo>
                    <a:cubicBezTo>
                      <a:pt x="12569" y="4882"/>
                      <a:pt x="11399" y="5775"/>
                      <a:pt x="11399" y="5775"/>
                    </a:cubicBezTo>
                    <a:cubicBezTo>
                      <a:pt x="11399" y="5775"/>
                      <a:pt x="11177" y="7550"/>
                      <a:pt x="10442" y="7550"/>
                    </a:cubicBezTo>
                    <a:cubicBezTo>
                      <a:pt x="10408" y="7550"/>
                      <a:pt x="10372" y="7546"/>
                      <a:pt x="10335" y="7538"/>
                    </a:cubicBezTo>
                    <a:cubicBezTo>
                      <a:pt x="9515" y="7325"/>
                      <a:pt x="9940" y="5562"/>
                      <a:pt x="9940" y="5562"/>
                    </a:cubicBezTo>
                    <a:cubicBezTo>
                      <a:pt x="6809" y="4286"/>
                      <a:pt x="6323" y="0"/>
                      <a:pt x="6323" y="0"/>
                    </a:cubicBezTo>
                    <a:close/>
                  </a:path>
                </a:pathLst>
              </a:custGeom>
              <a:solidFill>
                <a:srgbClr val="E861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3"/>
              <p:cNvSpPr/>
              <p:nvPr/>
            </p:nvSpPr>
            <p:spPr>
              <a:xfrm>
                <a:off x="4497200" y="4980925"/>
                <a:ext cx="889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673" extrusionOk="0">
                    <a:moveTo>
                      <a:pt x="243" y="0"/>
                    </a:moveTo>
                    <a:lnTo>
                      <a:pt x="0" y="1672"/>
                    </a:lnTo>
                    <a:cubicBezTo>
                      <a:pt x="1246" y="1520"/>
                      <a:pt x="2462" y="1095"/>
                      <a:pt x="3556" y="456"/>
                    </a:cubicBezTo>
                    <a:cubicBezTo>
                      <a:pt x="2432" y="426"/>
                      <a:pt x="1307" y="274"/>
                      <a:pt x="243" y="0"/>
                    </a:cubicBezTo>
                    <a:close/>
                  </a:path>
                </a:pathLst>
              </a:custGeom>
              <a:solidFill>
                <a:srgbClr val="CE45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5" name="Google Shape;1385;p53"/>
            <p:cNvSpPr/>
            <p:nvPr/>
          </p:nvSpPr>
          <p:spPr>
            <a:xfrm rot="5720730">
              <a:off x="5971320" y="1985860"/>
              <a:ext cx="65183" cy="180804"/>
            </a:xfrm>
            <a:custGeom>
              <a:avLst/>
              <a:gdLst/>
              <a:ahLst/>
              <a:cxnLst/>
              <a:rect l="l" t="t" r="r" b="b"/>
              <a:pathLst>
                <a:path w="2069" h="5739" fill="none" extrusionOk="0">
                  <a:moveTo>
                    <a:pt x="735" y="1"/>
                  </a:moveTo>
                  <a:cubicBezTo>
                    <a:pt x="434" y="735"/>
                    <a:pt x="234" y="1502"/>
                    <a:pt x="68" y="2302"/>
                  </a:cubicBezTo>
                  <a:cubicBezTo>
                    <a:pt x="1" y="3003"/>
                    <a:pt x="2069" y="3737"/>
                    <a:pt x="1535" y="5738"/>
                  </a:cubicBez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3"/>
            <p:cNvSpPr/>
            <p:nvPr/>
          </p:nvSpPr>
          <p:spPr>
            <a:xfrm rot="-874728" flipH="1">
              <a:off x="6046816" y="2070720"/>
              <a:ext cx="101980" cy="66222"/>
            </a:xfrm>
            <a:custGeom>
              <a:avLst/>
              <a:gdLst/>
              <a:ahLst/>
              <a:cxnLst/>
              <a:rect l="l" t="t" r="r" b="b"/>
              <a:pathLst>
                <a:path w="3237" h="2102" fill="none" extrusionOk="0">
                  <a:moveTo>
                    <a:pt x="1" y="0"/>
                  </a:moveTo>
                  <a:cubicBezTo>
                    <a:pt x="1" y="0"/>
                    <a:pt x="2669" y="0"/>
                    <a:pt x="3236" y="2102"/>
                  </a:cubicBez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7031905" y="2965993"/>
              <a:ext cx="132509" cy="164967"/>
            </a:xfrm>
            <a:custGeom>
              <a:avLst/>
              <a:gdLst/>
              <a:ahLst/>
              <a:cxnLst/>
              <a:rect l="l" t="t" r="r" b="b"/>
              <a:pathLst>
                <a:path w="3270" h="4071" fill="none" extrusionOk="0">
                  <a:moveTo>
                    <a:pt x="3269" y="1"/>
                  </a:moveTo>
                  <a:cubicBezTo>
                    <a:pt x="2869" y="901"/>
                    <a:pt x="2402" y="1735"/>
                    <a:pt x="1801" y="2536"/>
                  </a:cubicBezTo>
                  <a:cubicBezTo>
                    <a:pt x="1401" y="2202"/>
                    <a:pt x="734" y="1668"/>
                    <a:pt x="400" y="2135"/>
                  </a:cubicBezTo>
                  <a:cubicBezTo>
                    <a:pt x="0" y="2769"/>
                    <a:pt x="534" y="3703"/>
                    <a:pt x="1001" y="4070"/>
                  </a:cubicBezTo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7024344" y="2878888"/>
              <a:ext cx="95998" cy="81126"/>
            </a:xfrm>
            <a:custGeom>
              <a:avLst/>
              <a:gdLst/>
              <a:ahLst/>
              <a:cxnLst/>
              <a:rect l="l" t="t" r="r" b="b"/>
              <a:pathLst>
                <a:path w="2369" h="2002" fill="none" extrusionOk="0">
                  <a:moveTo>
                    <a:pt x="2368" y="2002"/>
                  </a:moveTo>
                  <a:cubicBezTo>
                    <a:pt x="1968" y="1"/>
                    <a:pt x="0" y="1602"/>
                    <a:pt x="467" y="1268"/>
                  </a:cubicBezTo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7218973" y="2951869"/>
              <a:ext cx="95998" cy="81167"/>
            </a:xfrm>
            <a:custGeom>
              <a:avLst/>
              <a:gdLst/>
              <a:ahLst/>
              <a:cxnLst/>
              <a:rect l="l" t="t" r="r" b="b"/>
              <a:pathLst>
                <a:path w="2369" h="2003" fill="none" extrusionOk="0">
                  <a:moveTo>
                    <a:pt x="2369" y="2002"/>
                  </a:moveTo>
                  <a:cubicBezTo>
                    <a:pt x="1969" y="1"/>
                    <a:pt x="1" y="1569"/>
                    <a:pt x="468" y="1268"/>
                  </a:cubicBezTo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3"/>
            <p:cNvSpPr/>
            <p:nvPr/>
          </p:nvSpPr>
          <p:spPr>
            <a:xfrm rot="3650585">
              <a:off x="7566339" y="3018414"/>
              <a:ext cx="95997" cy="81166"/>
            </a:xfrm>
            <a:custGeom>
              <a:avLst/>
              <a:gdLst/>
              <a:ahLst/>
              <a:cxnLst/>
              <a:rect l="l" t="t" r="r" b="b"/>
              <a:pathLst>
                <a:path w="2369" h="2003" fill="none" extrusionOk="0">
                  <a:moveTo>
                    <a:pt x="2369" y="2002"/>
                  </a:moveTo>
                  <a:cubicBezTo>
                    <a:pt x="1969" y="1"/>
                    <a:pt x="1" y="1569"/>
                    <a:pt x="468" y="1268"/>
                  </a:cubicBezTo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3"/>
            <p:cNvSpPr/>
            <p:nvPr/>
          </p:nvSpPr>
          <p:spPr>
            <a:xfrm rot="-2286729">
              <a:off x="7509391" y="3039384"/>
              <a:ext cx="95995" cy="81124"/>
            </a:xfrm>
            <a:custGeom>
              <a:avLst/>
              <a:gdLst/>
              <a:ahLst/>
              <a:cxnLst/>
              <a:rect l="l" t="t" r="r" b="b"/>
              <a:pathLst>
                <a:path w="2369" h="2002" fill="none" extrusionOk="0">
                  <a:moveTo>
                    <a:pt x="2368" y="2002"/>
                  </a:moveTo>
                  <a:cubicBezTo>
                    <a:pt x="1968" y="1"/>
                    <a:pt x="0" y="1602"/>
                    <a:pt x="467" y="1268"/>
                  </a:cubicBezTo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3"/>
            <p:cNvSpPr/>
            <p:nvPr/>
          </p:nvSpPr>
          <p:spPr>
            <a:xfrm rot="9975094">
              <a:off x="7086515" y="3160377"/>
              <a:ext cx="101982" cy="66224"/>
            </a:xfrm>
            <a:custGeom>
              <a:avLst/>
              <a:gdLst/>
              <a:ahLst/>
              <a:cxnLst/>
              <a:rect l="l" t="t" r="r" b="b"/>
              <a:pathLst>
                <a:path w="3237" h="2102" fill="none" extrusionOk="0">
                  <a:moveTo>
                    <a:pt x="1" y="0"/>
                  </a:moveTo>
                  <a:cubicBezTo>
                    <a:pt x="1" y="0"/>
                    <a:pt x="2669" y="0"/>
                    <a:pt x="3236" y="2102"/>
                  </a:cubicBez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3" name="Google Shape;1393;p53"/>
          <p:cNvSpPr txBox="1">
            <a:spLocks noGrp="1"/>
          </p:cNvSpPr>
          <p:nvPr>
            <p:ph type="title"/>
          </p:nvPr>
        </p:nvSpPr>
        <p:spPr>
          <a:xfrm>
            <a:off x="959734" y="431448"/>
            <a:ext cx="5940900" cy="1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Design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8ED4B-7C17-AEF5-49BC-0C1441F96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208" y="1602916"/>
            <a:ext cx="4006959" cy="1944034"/>
          </a:xfrm>
        </p:spPr>
        <p:txBody>
          <a:bodyPr/>
          <a:lstStyle/>
          <a:p>
            <a:r>
              <a:rPr lang="en-US" sz="1800"/>
              <a:t>Clean, intuitive, and mobile-friendly design.</a:t>
            </a:r>
          </a:p>
          <a:p>
            <a:r>
              <a:rPr lang="en-US" sz="1800"/>
              <a:t>Simple navigation for listing, searching, and buying items.</a:t>
            </a:r>
          </a:p>
          <a:p>
            <a:r>
              <a:rPr lang="en-US" sz="1800"/>
              <a:t>Categorized listings for textbooks, electronics, furniture, etc.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4F892B-0371-EE0C-845A-294A7B8D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86" y="-1201"/>
            <a:ext cx="2778079" cy="835762"/>
          </a:xfrm>
        </p:spPr>
        <p:txBody>
          <a:bodyPr/>
          <a:lstStyle/>
          <a:p>
            <a:pPr algn="ctr"/>
            <a:r>
              <a:rPr lang="en-US" sz="2000" dirty="0"/>
              <a:t>Home Screen</a:t>
            </a:r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89DF06-75D0-4027-C817-5BC4CD11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" y="417992"/>
            <a:ext cx="4566128" cy="2185922"/>
          </a:xfrm>
          <a:prstGeom prst="rect">
            <a:avLst/>
          </a:prstGeom>
        </p:spPr>
      </p:pic>
      <p:pic>
        <p:nvPicPr>
          <p:cNvPr id="5" name="Picture 4" descr="A screenshot of a college market&#10;&#10;AI-generated content may be incorrect.">
            <a:extLst>
              <a:ext uri="{FF2B5EF4-FFF2-40B4-BE49-F238E27FC236}">
                <a16:creationId xmlns:a16="http://schemas.microsoft.com/office/drawing/2014/main" id="{C0774953-A34C-F59D-6B43-29A4BC9F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50" y="416881"/>
            <a:ext cx="4125761" cy="2188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81F6A-9B5D-F85D-8302-F57E4C1C19C0}"/>
              </a:ext>
            </a:extLst>
          </p:cNvPr>
          <p:cNvSpPr txBox="1"/>
          <p:nvPr/>
        </p:nvSpPr>
        <p:spPr>
          <a:xfrm>
            <a:off x="5155837" y="105380"/>
            <a:ext cx="35912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Market Selection page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434B18-6AD3-5552-0C52-3ACFA267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79" y="2953402"/>
            <a:ext cx="4117932" cy="2188141"/>
          </a:xfrm>
          <a:prstGeom prst="rect">
            <a:avLst/>
          </a:prstGeom>
        </p:spPr>
      </p:pic>
      <p:pic>
        <p:nvPicPr>
          <p:cNvPr id="8" name="Picture 7" descr="A screenshot of a college market&#10;&#10;AI-generated content may be incorrect.">
            <a:extLst>
              <a:ext uri="{FF2B5EF4-FFF2-40B4-BE49-F238E27FC236}">
                <a16:creationId xmlns:a16="http://schemas.microsoft.com/office/drawing/2014/main" id="{05351491-9019-08CB-C9A1-08EA65787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34" y="2953402"/>
            <a:ext cx="4117932" cy="2188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A4444-050A-5A82-1913-CDC1100EDA0A}"/>
              </a:ext>
            </a:extLst>
          </p:cNvPr>
          <p:cNvSpPr txBox="1"/>
          <p:nvPr/>
        </p:nvSpPr>
        <p:spPr>
          <a:xfrm>
            <a:off x="798052" y="2667174"/>
            <a:ext cx="29716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Help Forums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76123-4A88-6A53-0E1B-D253DB5518FE}"/>
              </a:ext>
            </a:extLst>
          </p:cNvPr>
          <p:cNvSpPr txBox="1"/>
          <p:nvPr/>
        </p:nvSpPr>
        <p:spPr>
          <a:xfrm>
            <a:off x="5323848" y="2646172"/>
            <a:ext cx="30977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1331079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Graduation Yearbook by Slidesgo">
  <a:themeElements>
    <a:clrScheme name="Simple Light">
      <a:dk1>
        <a:srgbClr val="D9FFE3"/>
      </a:dk1>
      <a:lt1>
        <a:srgbClr val="26B263"/>
      </a:lt1>
      <a:dk2>
        <a:srgbClr val="24472F"/>
      </a:dk2>
      <a:lt2>
        <a:srgbClr val="1F3A1D"/>
      </a:lt2>
      <a:accent1>
        <a:srgbClr val="A9DDAD"/>
      </a:accent1>
      <a:accent2>
        <a:srgbClr val="1D8D4D"/>
      </a:accent2>
      <a:accent3>
        <a:srgbClr val="FFFFFF"/>
      </a:accent3>
      <a:accent4>
        <a:srgbClr val="152A1B"/>
      </a:accent4>
      <a:accent5>
        <a:srgbClr val="FFFFFF"/>
      </a:accent5>
      <a:accent6>
        <a:srgbClr val="FFFFFF"/>
      </a:accent6>
      <a:hlink>
        <a:srgbClr val="A9DDA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9159280D21444F85628FAE96C65428" ma:contentTypeVersion="10" ma:contentTypeDescription="Create a new document." ma:contentTypeScope="" ma:versionID="944101595e866d8cd1958dcc2a6dff17">
  <xsd:schema xmlns:xsd="http://www.w3.org/2001/XMLSchema" xmlns:xs="http://www.w3.org/2001/XMLSchema" xmlns:p="http://schemas.microsoft.com/office/2006/metadata/properties" xmlns:ns3="8f2c3b8e-ccfb-4810-a6e8-33baa72e10e4" targetNamespace="http://schemas.microsoft.com/office/2006/metadata/properties" ma:root="true" ma:fieldsID="e74b32f9a3ceb6cd2ae1601d01d18351" ns3:_="">
    <xsd:import namespace="8f2c3b8e-ccfb-4810-a6e8-33baa72e10e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2c3b8e-ccfb-4810-a6e8-33baa72e10e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f2c3b8e-ccfb-4810-a6e8-33baa72e10e4" xsi:nil="true"/>
  </documentManagement>
</p:properties>
</file>

<file path=customXml/itemProps1.xml><?xml version="1.0" encoding="utf-8"?>
<ds:datastoreItem xmlns:ds="http://schemas.openxmlformats.org/officeDocument/2006/customXml" ds:itemID="{0E754BA4-EE4D-4AD4-8480-707421A09C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E6F93A-08AB-4AF9-857E-8DC8E055FCCF}">
  <ds:schemaRefs>
    <ds:schemaRef ds:uri="8f2c3b8e-ccfb-4810-a6e8-33baa72e10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2C9A9D-77BE-4FEC-AFC7-F7AC4AE184AF}">
  <ds:schemaRefs>
    <ds:schemaRef ds:uri="8f2c3b8e-ccfb-4810-a6e8-33baa72e10e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21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University Graduation Yearbook by Slidesgo</vt:lpstr>
      <vt:lpstr>College Market App</vt:lpstr>
      <vt:lpstr>Project Overview</vt:lpstr>
      <vt:lpstr>Deliverables</vt:lpstr>
      <vt:lpstr>Audience</vt:lpstr>
      <vt:lpstr>Purpose</vt:lpstr>
      <vt:lpstr>Scope</vt:lpstr>
      <vt:lpstr>Background</vt:lpstr>
      <vt:lpstr>App Design</vt:lpstr>
      <vt:lpstr>Home Screen</vt:lpstr>
      <vt:lpstr>Key Security Measures</vt:lpstr>
      <vt:lpstr>PowerPoint Presentation</vt:lpstr>
      <vt:lpstr>PowerPoint Presentation</vt:lpstr>
      <vt:lpstr>Approach/ Student Survey</vt:lpstr>
      <vt:lpstr>Budget &amp; Equipment</vt:lpstr>
      <vt:lpstr>User Registration</vt:lpstr>
      <vt:lpstr>Why this matters</vt:lpstr>
      <vt:lpstr>Summary</vt:lpstr>
      <vt:lpstr>Conclusion</vt:lpstr>
      <vt:lpstr>Future Improvement</vt:lpstr>
      <vt:lpstr>We did it!</vt:lpstr>
      <vt:lpstr>                   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78</cp:revision>
  <dcterms:modified xsi:type="dcterms:W3CDTF">2025-02-01T21:57:46Z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0x010100EC9159280D21444F85628FAE96C65428</vt:lpwstr>
  </property>
</Properties>
</file>